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59" r:id="rId5"/>
    <p:sldId id="261" r:id="rId6"/>
    <p:sldId id="260" r:id="rId7"/>
    <p:sldId id="262" r:id="rId8"/>
    <p:sldId id="328" r:id="rId9"/>
    <p:sldId id="342" r:id="rId10"/>
    <p:sldId id="34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7" r:id="rId30"/>
    <p:sldId id="282" r:id="rId31"/>
    <p:sldId id="283" r:id="rId32"/>
    <p:sldId id="285" r:id="rId33"/>
    <p:sldId id="284" r:id="rId34"/>
    <p:sldId id="286" r:id="rId35"/>
    <p:sldId id="292" r:id="rId36"/>
    <p:sldId id="293" r:id="rId37"/>
    <p:sldId id="288" r:id="rId38"/>
    <p:sldId id="289" r:id="rId39"/>
    <p:sldId id="290" r:id="rId40"/>
    <p:sldId id="291" r:id="rId41"/>
    <p:sldId id="294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41" r:id="rId58"/>
    <p:sldId id="313" r:id="rId59"/>
    <p:sldId id="314" r:id="rId60"/>
    <p:sldId id="315" r:id="rId61"/>
    <p:sldId id="316" r:id="rId62"/>
    <p:sldId id="320" r:id="rId63"/>
    <p:sldId id="321" r:id="rId64"/>
    <p:sldId id="322" r:id="rId65"/>
    <p:sldId id="323" r:id="rId66"/>
    <p:sldId id="325" r:id="rId67"/>
    <p:sldId id="326" r:id="rId68"/>
    <p:sldId id="327" r:id="rId69"/>
    <p:sldId id="319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29" r:id="rId80"/>
    <p:sldId id="345" r:id="rId81"/>
    <p:sldId id="331" r:id="rId82"/>
    <p:sldId id="346" r:id="rId83"/>
    <p:sldId id="347" r:id="rId84"/>
    <p:sldId id="382" r:id="rId85"/>
    <p:sldId id="348" r:id="rId86"/>
    <p:sldId id="383" r:id="rId87"/>
    <p:sldId id="349" r:id="rId88"/>
    <p:sldId id="384" r:id="rId89"/>
    <p:sldId id="352" r:id="rId90"/>
    <p:sldId id="353" r:id="rId91"/>
    <p:sldId id="354" r:id="rId92"/>
    <p:sldId id="355" r:id="rId93"/>
    <p:sldId id="386" r:id="rId94"/>
    <p:sldId id="360" r:id="rId95"/>
    <p:sldId id="361" r:id="rId96"/>
    <p:sldId id="356" r:id="rId97"/>
    <p:sldId id="357" r:id="rId98"/>
    <p:sldId id="358" r:id="rId99"/>
    <p:sldId id="362" r:id="rId100"/>
    <p:sldId id="363" r:id="rId101"/>
    <p:sldId id="364" r:id="rId102"/>
    <p:sldId id="366" r:id="rId103"/>
    <p:sldId id="367" r:id="rId104"/>
    <p:sldId id="368" r:id="rId105"/>
    <p:sldId id="385" r:id="rId106"/>
    <p:sldId id="369" r:id="rId107"/>
    <p:sldId id="370" r:id="rId108"/>
    <p:sldId id="371" r:id="rId109"/>
    <p:sldId id="375" r:id="rId110"/>
    <p:sldId id="372" r:id="rId111"/>
    <p:sldId id="373" r:id="rId112"/>
    <p:sldId id="374" r:id="rId113"/>
    <p:sldId id="376" r:id="rId114"/>
    <p:sldId id="359" r:id="rId115"/>
    <p:sldId id="377" r:id="rId116"/>
    <p:sldId id="378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8" r:id="rId128"/>
    <p:sldId id="397" r:id="rId129"/>
    <p:sldId id="399" r:id="rId130"/>
    <p:sldId id="401" r:id="rId131"/>
    <p:sldId id="400" r:id="rId132"/>
    <p:sldId id="402" r:id="rId133"/>
    <p:sldId id="403" r:id="rId134"/>
    <p:sldId id="404" r:id="rId135"/>
    <p:sldId id="405" r:id="rId136"/>
    <p:sldId id="407" r:id="rId137"/>
    <p:sldId id="406" r:id="rId138"/>
    <p:sldId id="408" r:id="rId139"/>
    <p:sldId id="418" r:id="rId140"/>
    <p:sldId id="409" r:id="rId141"/>
    <p:sldId id="410" r:id="rId142"/>
    <p:sldId id="411" r:id="rId143"/>
    <p:sldId id="365" r:id="rId144"/>
    <p:sldId id="412" r:id="rId145"/>
    <p:sldId id="413" r:id="rId146"/>
    <p:sldId id="414" r:id="rId147"/>
    <p:sldId id="415" r:id="rId148"/>
    <p:sldId id="416" r:id="rId149"/>
    <p:sldId id="417" r:id="rId150"/>
    <p:sldId id="350" r:id="rId151"/>
    <p:sldId id="351" r:id="rId152"/>
    <p:sldId id="317" r:id="rId153"/>
    <p:sldId id="318" r:id="rId154"/>
    <p:sldId id="344" r:id="rId155"/>
    <p:sldId id="419" r:id="rId1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DB7"/>
    <a:srgbClr val="FFB5B5"/>
    <a:srgbClr val="C202FE"/>
    <a:srgbClr val="EFB5FF"/>
    <a:srgbClr val="F9FF01"/>
    <a:srgbClr val="D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CD4EFC38-E4C9-4F8B-9A88-2D53C40DDBF0}"/>
    <pc:docChg chg="undo custSel addSld delSld modSld">
      <pc:chgData name="Sergey Parshin" userId="33371af5f60a0596" providerId="LiveId" clId="{CD4EFC38-E4C9-4F8B-9A88-2D53C40DDBF0}" dt="2019-10-05T06:20:33.843" v="1581"/>
      <pc:docMkLst>
        <pc:docMk/>
      </pc:docMkLst>
      <pc:sldChg chg="modAnim">
        <pc:chgData name="Sergey Parshin" userId="33371af5f60a0596" providerId="LiveId" clId="{CD4EFC38-E4C9-4F8B-9A88-2D53C40DDBF0}" dt="2019-10-05T06:20:33.843" v="1581"/>
        <pc:sldMkLst>
          <pc:docMk/>
          <pc:sldMk cId="2819733360" sldId="305"/>
        </pc:sldMkLst>
      </pc:sldChg>
      <pc:sldChg chg="modSp">
        <pc:chgData name="Sergey Parshin" userId="33371af5f60a0596" providerId="LiveId" clId="{CD4EFC38-E4C9-4F8B-9A88-2D53C40DDBF0}" dt="2019-10-03T22:26:36.882" v="665" actId="20577"/>
        <pc:sldMkLst>
          <pc:docMk/>
          <pc:sldMk cId="1397394201" sldId="311"/>
        </pc:sldMkLst>
        <pc:spChg chg="mod">
          <ac:chgData name="Sergey Parshin" userId="33371af5f60a0596" providerId="LiveId" clId="{CD4EFC38-E4C9-4F8B-9A88-2D53C40DDBF0}" dt="2019-10-03T22:26:36.882" v="665" actId="20577"/>
          <ac:spMkLst>
            <pc:docMk/>
            <pc:sldMk cId="1397394201" sldId="311"/>
            <ac:spMk id="3" creationId="{36FA157A-D60C-4AC6-9E30-F3EB5F40D6D3}"/>
          </ac:spMkLst>
        </pc:spChg>
      </pc:sldChg>
      <pc:sldChg chg="addSp delSp modSp">
        <pc:chgData name="Sergey Parshin" userId="33371af5f60a0596" providerId="LiveId" clId="{CD4EFC38-E4C9-4F8B-9A88-2D53C40DDBF0}" dt="2019-10-03T22:27:25.438" v="726" actId="14100"/>
        <pc:sldMkLst>
          <pc:docMk/>
          <pc:sldMk cId="602141131" sldId="312"/>
        </pc:sldMkLst>
        <pc:spChg chg="mod">
          <ac:chgData name="Sergey Parshin" userId="33371af5f60a0596" providerId="LiveId" clId="{CD4EFC38-E4C9-4F8B-9A88-2D53C40DDBF0}" dt="2019-10-03T22:27:10.568" v="722" actId="20577"/>
          <ac:spMkLst>
            <pc:docMk/>
            <pc:sldMk cId="602141131" sldId="312"/>
            <ac:spMk id="2" creationId="{3340CABF-5241-4665-950E-902AC1D2FAEE}"/>
          </ac:spMkLst>
        </pc:spChg>
        <pc:spChg chg="del mod">
          <ac:chgData name="Sergey Parshin" userId="33371af5f60a0596" providerId="LiveId" clId="{CD4EFC38-E4C9-4F8B-9A88-2D53C40DDBF0}" dt="2019-10-03T22:27:17.030" v="723" actId="478"/>
          <ac:spMkLst>
            <pc:docMk/>
            <pc:sldMk cId="602141131" sldId="312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7:20.229" v="724" actId="478"/>
          <ac:spMkLst>
            <pc:docMk/>
            <pc:sldMk cId="602141131" sldId="312"/>
            <ac:spMk id="6" creationId="{5DF52401-3EAE-4A42-A146-98ABF13F739B}"/>
          </ac:spMkLst>
        </pc:spChg>
        <pc:picChg chg="mod">
          <ac:chgData name="Sergey Parshin" userId="33371af5f60a0596" providerId="LiveId" clId="{CD4EFC38-E4C9-4F8B-9A88-2D53C40DDBF0}" dt="2019-10-03T22:27:25.438" v="726" actId="14100"/>
          <ac:picMkLst>
            <pc:docMk/>
            <pc:sldMk cId="602141131" sldId="312"/>
            <ac:picMk id="5" creationId="{92331335-08D8-46CA-896D-D83EB4889401}"/>
          </ac:picMkLst>
        </pc:picChg>
      </pc:sldChg>
      <pc:sldChg chg="addSp delSp modSp">
        <pc:chgData name="Sergey Parshin" userId="33371af5f60a0596" providerId="LiveId" clId="{CD4EFC38-E4C9-4F8B-9A88-2D53C40DDBF0}" dt="2019-10-03T22:36:51.262" v="1171" actId="167"/>
        <pc:sldMkLst>
          <pc:docMk/>
          <pc:sldMk cId="4075998874" sldId="313"/>
        </pc:sldMkLst>
        <pc:spChg chg="mod">
          <ac:chgData name="Sergey Parshin" userId="33371af5f60a0596" providerId="LiveId" clId="{CD4EFC38-E4C9-4F8B-9A88-2D53C40DDBF0}" dt="2019-10-03T22:27:35.054" v="745" actId="20577"/>
          <ac:spMkLst>
            <pc:docMk/>
            <pc:sldMk cId="4075998874" sldId="313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36:28.644" v="1169" actId="27636"/>
          <ac:spMkLst>
            <pc:docMk/>
            <pc:sldMk cId="4075998874" sldId="313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3:07.545" v="367" actId="478"/>
          <ac:spMkLst>
            <pc:docMk/>
            <pc:sldMk cId="4075998874" sldId="313"/>
            <ac:spMk id="4" creationId="{BC51F177-36DB-4509-9D21-9ADB67BC2573}"/>
          </ac:spMkLst>
        </pc:spChg>
        <pc:spChg chg="add mod">
          <ac:chgData name="Sergey Parshin" userId="33371af5f60a0596" providerId="LiveId" clId="{CD4EFC38-E4C9-4F8B-9A88-2D53C40DDBF0}" dt="2019-10-03T22:36:22.658" v="1167" actId="1076"/>
          <ac:spMkLst>
            <pc:docMk/>
            <pc:sldMk cId="4075998874" sldId="313"/>
            <ac:spMk id="6" creationId="{AC4F6529-251C-4262-901D-9FC7E0019B8A}"/>
          </ac:spMkLst>
        </pc:spChg>
        <pc:picChg chg="add mod ord">
          <ac:chgData name="Sergey Parshin" userId="33371af5f60a0596" providerId="LiveId" clId="{CD4EFC38-E4C9-4F8B-9A88-2D53C40DDBF0}" dt="2019-10-03T22:36:51.262" v="1171" actId="167"/>
          <ac:picMkLst>
            <pc:docMk/>
            <pc:sldMk cId="4075998874" sldId="313"/>
            <ac:picMk id="5" creationId="{7016AF2E-63E1-4BAE-9C31-30CBDAF7BC37}"/>
          </ac:picMkLst>
        </pc:picChg>
      </pc:sldChg>
      <pc:sldChg chg="addSp delSp modSp add">
        <pc:chgData name="Sergey Parshin" userId="33371af5f60a0596" providerId="LiveId" clId="{CD4EFC38-E4C9-4F8B-9A88-2D53C40DDBF0}" dt="2019-10-03T22:37:19.025" v="1184" actId="6549"/>
        <pc:sldMkLst>
          <pc:docMk/>
          <pc:sldMk cId="3376517106" sldId="314"/>
        </pc:sldMkLst>
        <pc:spChg chg="mod">
          <ac:chgData name="Sergey Parshin" userId="33371af5f60a0596" providerId="LiveId" clId="{CD4EFC38-E4C9-4F8B-9A88-2D53C40DDBF0}" dt="2019-10-03T22:32:19.862" v="1056" actId="20577"/>
          <ac:spMkLst>
            <pc:docMk/>
            <pc:sldMk cId="3376517106" sldId="314"/>
            <ac:spMk id="2" creationId="{3340CABF-5241-4665-950E-902AC1D2FAEE}"/>
          </ac:spMkLst>
        </pc:spChg>
        <pc:spChg chg="del">
          <ac:chgData name="Sergey Parshin" userId="33371af5f60a0596" providerId="LiveId" clId="{CD4EFC38-E4C9-4F8B-9A88-2D53C40DDBF0}" dt="2019-10-03T22:18:27.437" v="333" actId="478"/>
          <ac:spMkLst>
            <pc:docMk/>
            <pc:sldMk cId="3376517106" sldId="314"/>
            <ac:spMk id="3" creationId="{36FA157A-D60C-4AC6-9E30-F3EB5F40D6D3}"/>
          </ac:spMkLst>
        </pc:spChg>
        <pc:spChg chg="mod">
          <ac:chgData name="Sergey Parshin" userId="33371af5f60a0596" providerId="LiveId" clId="{CD4EFC38-E4C9-4F8B-9A88-2D53C40DDBF0}" dt="2019-10-03T22:37:19.025" v="1184" actId="6549"/>
          <ac:spMkLst>
            <pc:docMk/>
            <pc:sldMk cId="3376517106" sldId="314"/>
            <ac:spMk id="4" creationId="{BC51F177-36DB-4509-9D21-9ADB67BC2573}"/>
          </ac:spMkLst>
        </pc:spChg>
        <pc:spChg chg="add del mod">
          <ac:chgData name="Sergey Parshin" userId="33371af5f60a0596" providerId="LiveId" clId="{CD4EFC38-E4C9-4F8B-9A88-2D53C40DDBF0}" dt="2019-10-03T22:18:29.656" v="334" actId="478"/>
          <ac:spMkLst>
            <pc:docMk/>
            <pc:sldMk cId="3376517106" sldId="314"/>
            <ac:spMk id="6" creationId="{ACCA4981-C6A5-4202-B47C-8E4B9C4B45F7}"/>
          </ac:spMkLst>
        </pc:spChg>
        <pc:picChg chg="add del mod ord">
          <ac:chgData name="Sergey Parshin" userId="33371af5f60a0596" providerId="LiveId" clId="{CD4EFC38-E4C9-4F8B-9A88-2D53C40DDBF0}" dt="2019-10-03T22:32:23.022" v="1057" actId="478"/>
          <ac:picMkLst>
            <pc:docMk/>
            <pc:sldMk cId="3376517106" sldId="314"/>
            <ac:picMk id="7" creationId="{1675D2FA-770D-43A4-9EC7-C54235098BDF}"/>
          </ac:picMkLst>
        </pc:picChg>
        <pc:picChg chg="add mod ord">
          <ac:chgData name="Sergey Parshin" userId="33371af5f60a0596" providerId="LiveId" clId="{CD4EFC38-E4C9-4F8B-9A88-2D53C40DDBF0}" dt="2019-10-03T22:32:32.367" v="1094" actId="1038"/>
          <ac:picMkLst>
            <pc:docMk/>
            <pc:sldMk cId="3376517106" sldId="314"/>
            <ac:picMk id="8" creationId="{88757E61-16B7-4676-9C0E-CEEA22402B1B}"/>
          </ac:picMkLst>
        </pc:picChg>
      </pc:sldChg>
      <pc:sldChg chg="modSp add">
        <pc:chgData name="Sergey Parshin" userId="33371af5f60a0596" providerId="LiveId" clId="{CD4EFC38-E4C9-4F8B-9A88-2D53C40DDBF0}" dt="2019-10-03T22:34:53.619" v="1153" actId="1038"/>
        <pc:sldMkLst>
          <pc:docMk/>
          <pc:sldMk cId="4233348570" sldId="315"/>
        </pc:sldMkLst>
        <pc:picChg chg="mod">
          <ac:chgData name="Sergey Parshin" userId="33371af5f60a0596" providerId="LiveId" clId="{CD4EFC38-E4C9-4F8B-9A88-2D53C40DDBF0}" dt="2019-10-03T22:34:53.619" v="1153" actId="1038"/>
          <ac:picMkLst>
            <pc:docMk/>
            <pc:sldMk cId="4233348570" sldId="315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34:30.947" v="1140" actId="1038"/>
        <pc:sldMkLst>
          <pc:docMk/>
          <pc:sldMk cId="1778258312" sldId="316"/>
        </pc:sldMkLst>
        <pc:spChg chg="mod">
          <ac:chgData name="Sergey Parshin" userId="33371af5f60a0596" providerId="LiveId" clId="{CD4EFC38-E4C9-4F8B-9A88-2D53C40DDBF0}" dt="2019-10-03T22:33:47.717" v="1096" actId="20577"/>
          <ac:spMkLst>
            <pc:docMk/>
            <pc:sldMk cId="1778258312" sldId="316"/>
            <ac:spMk id="2" creationId="{3340CABF-5241-4665-950E-902AC1D2FAEE}"/>
          </ac:spMkLst>
        </pc:spChg>
        <pc:picChg chg="add mod ord">
          <ac:chgData name="Sergey Parshin" userId="33371af5f60a0596" providerId="LiveId" clId="{CD4EFC38-E4C9-4F8B-9A88-2D53C40DDBF0}" dt="2019-10-03T22:34:30.947" v="1140" actId="1038"/>
          <ac:picMkLst>
            <pc:docMk/>
            <pc:sldMk cId="1778258312" sldId="316"/>
            <ac:picMk id="3" creationId="{293B1A1E-3D30-423C-8E70-3EA68DA5D868}"/>
          </ac:picMkLst>
        </pc:picChg>
        <pc:picChg chg="del">
          <ac:chgData name="Sergey Parshin" userId="33371af5f60a0596" providerId="LiveId" clId="{CD4EFC38-E4C9-4F8B-9A88-2D53C40DDBF0}" dt="2019-10-03T22:33:50.627" v="1097" actId="478"/>
          <ac:picMkLst>
            <pc:docMk/>
            <pc:sldMk cId="1778258312" sldId="316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40:16.556" v="1227" actId="14100"/>
        <pc:sldMkLst>
          <pc:docMk/>
          <pc:sldMk cId="236119335" sldId="317"/>
        </pc:sldMkLst>
        <pc:spChg chg="mod">
          <ac:chgData name="Sergey Parshin" userId="33371af5f60a0596" providerId="LiveId" clId="{CD4EFC38-E4C9-4F8B-9A88-2D53C40DDBF0}" dt="2019-10-03T22:39:30.973" v="1218" actId="20577"/>
          <ac:spMkLst>
            <pc:docMk/>
            <pc:sldMk cId="236119335" sldId="317"/>
            <ac:spMk id="2" creationId="{0F5E4F47-9DA8-4CCF-805C-3F7A13EEE530}"/>
          </ac:spMkLst>
        </pc:spChg>
        <pc:spChg chg="del">
          <ac:chgData name="Sergey Parshin" userId="33371af5f60a0596" providerId="LiveId" clId="{CD4EFC38-E4C9-4F8B-9A88-2D53C40DDBF0}" dt="2019-10-03T22:39:08.602" v="1186" actId="478"/>
          <ac:spMkLst>
            <pc:docMk/>
            <pc:sldMk cId="236119335" sldId="317"/>
            <ac:spMk id="3" creationId="{B2D9E6DA-6F0A-43B7-9018-E5CF1213C38C}"/>
          </ac:spMkLst>
        </pc:spChg>
        <pc:spChg chg="add mod">
          <ac:chgData name="Sergey Parshin" userId="33371af5f60a0596" providerId="LiveId" clId="{CD4EFC38-E4C9-4F8B-9A88-2D53C40DDBF0}" dt="2019-10-03T22:39:47.197" v="1222" actId="1076"/>
          <ac:spMkLst>
            <pc:docMk/>
            <pc:sldMk cId="236119335" sldId="317"/>
            <ac:spMk id="5" creationId="{C4935C57-9BCF-4CDC-A3AA-07CC3FB0EABB}"/>
          </ac:spMkLst>
        </pc:spChg>
        <pc:spChg chg="add mod">
          <ac:chgData name="Sergey Parshin" userId="33371af5f60a0596" providerId="LiveId" clId="{CD4EFC38-E4C9-4F8B-9A88-2D53C40DDBF0}" dt="2019-10-03T22:40:16.556" v="1227" actId="14100"/>
          <ac:spMkLst>
            <pc:docMk/>
            <pc:sldMk cId="236119335" sldId="317"/>
            <ac:spMk id="6" creationId="{FE80234E-1EF0-4E41-9784-676EBD57FED6}"/>
          </ac:spMkLst>
        </pc:spChg>
        <pc:picChg chg="add mod">
          <ac:chgData name="Sergey Parshin" userId="33371af5f60a0596" providerId="LiveId" clId="{CD4EFC38-E4C9-4F8B-9A88-2D53C40DDBF0}" dt="2019-10-03T22:39:36.459" v="1219" actId="1076"/>
          <ac:picMkLst>
            <pc:docMk/>
            <pc:sldMk cId="236119335" sldId="317"/>
            <ac:picMk id="4" creationId="{1DEA422D-F1AD-4F8C-90E4-E9172F170641}"/>
          </ac:picMkLst>
        </pc:picChg>
      </pc:sldChg>
      <pc:sldChg chg="addSp delSp modSp add">
        <pc:chgData name="Sergey Parshin" userId="33371af5f60a0596" providerId="LiveId" clId="{CD4EFC38-E4C9-4F8B-9A88-2D53C40DDBF0}" dt="2019-10-03T23:01:10.611" v="1550" actId="404"/>
        <pc:sldMkLst>
          <pc:docMk/>
          <pc:sldMk cId="1326398291" sldId="318"/>
        </pc:sldMkLst>
        <pc:spChg chg="mod">
          <ac:chgData name="Sergey Parshin" userId="33371af5f60a0596" providerId="LiveId" clId="{CD4EFC38-E4C9-4F8B-9A88-2D53C40DDBF0}" dt="2019-10-03T23:01:10.611" v="1550" actId="404"/>
          <ac:spMkLst>
            <pc:docMk/>
            <pc:sldMk cId="1326398291" sldId="318"/>
            <ac:spMk id="2" creationId="{0F5E4F47-9DA8-4CCF-805C-3F7A13EEE530}"/>
          </ac:spMkLst>
        </pc:spChg>
        <pc:spChg chg="mod">
          <ac:chgData name="Sergey Parshin" userId="33371af5f60a0596" providerId="LiveId" clId="{CD4EFC38-E4C9-4F8B-9A88-2D53C40DDBF0}" dt="2019-10-03T23:00:57.337" v="1541" actId="20577"/>
          <ac:spMkLst>
            <pc:docMk/>
            <pc:sldMk cId="1326398291" sldId="318"/>
            <ac:spMk id="5" creationId="{C4935C57-9BCF-4CDC-A3AA-07CC3FB0EABB}"/>
          </ac:spMkLst>
        </pc:spChg>
        <pc:spChg chg="del">
          <ac:chgData name="Sergey Parshin" userId="33371af5f60a0596" providerId="LiveId" clId="{CD4EFC38-E4C9-4F8B-9A88-2D53C40DDBF0}" dt="2019-10-03T22:41:16.445" v="1271" actId="478"/>
          <ac:spMkLst>
            <pc:docMk/>
            <pc:sldMk cId="1326398291" sldId="318"/>
            <ac:spMk id="6" creationId="{FE80234E-1EF0-4E41-9784-676EBD57FED6}"/>
          </ac:spMkLst>
        </pc:spChg>
        <pc:picChg chg="add del">
          <ac:chgData name="Sergey Parshin" userId="33371af5f60a0596" providerId="LiveId" clId="{CD4EFC38-E4C9-4F8B-9A88-2D53C40DDBF0}" dt="2019-10-03T23:00:29.370" v="1536" actId="478"/>
          <ac:picMkLst>
            <pc:docMk/>
            <pc:sldMk cId="1326398291" sldId="318"/>
            <ac:picMk id="3" creationId="{78C76BB3-31C4-4AE2-8A88-8BC06F8E280D}"/>
          </ac:picMkLst>
        </pc:picChg>
        <pc:picChg chg="add del mod">
          <ac:chgData name="Sergey Parshin" userId="33371af5f60a0596" providerId="LiveId" clId="{CD4EFC38-E4C9-4F8B-9A88-2D53C40DDBF0}" dt="2019-10-03T22:42:22.250" v="1276" actId="478"/>
          <ac:picMkLst>
            <pc:docMk/>
            <pc:sldMk cId="1326398291" sldId="318"/>
            <ac:picMk id="4" creationId="{1DEA422D-F1AD-4F8C-90E4-E9172F170641}"/>
          </ac:picMkLst>
        </pc:picChg>
        <pc:picChg chg="add">
          <ac:chgData name="Sergey Parshin" userId="33371af5f60a0596" providerId="LiveId" clId="{CD4EFC38-E4C9-4F8B-9A88-2D53C40DDBF0}" dt="2019-10-03T23:00:29.839" v="1537"/>
          <ac:picMkLst>
            <pc:docMk/>
            <pc:sldMk cId="1326398291" sldId="318"/>
            <ac:picMk id="7" creationId="{0CFA27EC-7063-44C6-A71D-E7E9D38FADD1}"/>
          </ac:picMkLst>
        </pc:picChg>
      </pc:sldChg>
      <pc:sldChg chg="modSp add">
        <pc:chgData name="Sergey Parshin" userId="33371af5f60a0596" providerId="LiveId" clId="{CD4EFC38-E4C9-4F8B-9A88-2D53C40DDBF0}" dt="2019-10-04T18:23:25.778" v="1580" actId="14100"/>
        <pc:sldMkLst>
          <pc:docMk/>
          <pc:sldMk cId="102770265" sldId="319"/>
        </pc:sldMkLst>
        <pc:spChg chg="mod">
          <ac:chgData name="Sergey Parshin" userId="33371af5f60a0596" providerId="LiveId" clId="{CD4EFC38-E4C9-4F8B-9A88-2D53C40DDBF0}" dt="2019-10-03T22:54:41.818" v="1535" actId="20577"/>
          <ac:spMkLst>
            <pc:docMk/>
            <pc:sldMk cId="102770265" sldId="319"/>
            <ac:spMk id="2" creationId="{444FC6A2-5A40-4204-A08E-B7176AFEB2AF}"/>
          </ac:spMkLst>
        </pc:spChg>
        <pc:spChg chg="mod">
          <ac:chgData name="Sergey Parshin" userId="33371af5f60a0596" providerId="LiveId" clId="{CD4EFC38-E4C9-4F8B-9A88-2D53C40DDBF0}" dt="2019-10-04T18:23:25.778" v="1580" actId="14100"/>
          <ac:spMkLst>
            <pc:docMk/>
            <pc:sldMk cId="102770265" sldId="319"/>
            <ac:spMk id="5" creationId="{93675976-9EE9-4A00-8999-27AD7E0D25FF}"/>
          </ac:spMkLst>
        </pc:spChg>
      </pc:sldChg>
      <pc:sldChg chg="delSp modSp add del">
        <pc:chgData name="Sergey Parshin" userId="33371af5f60a0596" providerId="LiveId" clId="{CD4EFC38-E4C9-4F8B-9A88-2D53C40DDBF0}" dt="2019-10-03T22:53:18.087" v="1507" actId="47"/>
        <pc:sldMkLst>
          <pc:docMk/>
          <pc:sldMk cId="1211924983" sldId="319"/>
        </pc:sldMkLst>
        <pc:spChg chg="mod">
          <ac:chgData name="Sergey Parshin" userId="33371af5f60a0596" providerId="LiveId" clId="{CD4EFC38-E4C9-4F8B-9A88-2D53C40DDBF0}" dt="2019-10-03T22:45:04.316" v="1283" actId="14100"/>
          <ac:spMkLst>
            <pc:docMk/>
            <pc:sldMk cId="1211924983" sldId="319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51:31.706" v="1505" actId="20577"/>
          <ac:spMkLst>
            <pc:docMk/>
            <pc:sldMk cId="1211924983" sldId="319"/>
            <ac:spMk id="3" creationId="{36FA157A-D60C-4AC6-9E30-F3EB5F40D6D3}"/>
          </ac:spMkLst>
        </pc:spChg>
        <pc:picChg chg="del">
          <ac:chgData name="Sergey Parshin" userId="33371af5f60a0596" providerId="LiveId" clId="{CD4EFC38-E4C9-4F8B-9A88-2D53C40DDBF0}" dt="2019-10-03T22:48:56.268" v="1312" actId="478"/>
          <ac:picMkLst>
            <pc:docMk/>
            <pc:sldMk cId="1211924983" sldId="319"/>
            <ac:picMk id="5" creationId="{7016AF2E-63E1-4BAE-9C31-30CBDAF7BC37}"/>
          </ac:picMkLst>
        </pc:picChg>
      </pc:sldChg>
      <pc:sldChg chg="add del">
        <pc:chgData name="Sergey Parshin" userId="33371af5f60a0596" providerId="LiveId" clId="{CD4EFC38-E4C9-4F8B-9A88-2D53C40DDBF0}" dt="2019-10-03T22:53:22.291" v="1508" actId="47"/>
        <pc:sldMkLst>
          <pc:docMk/>
          <pc:sldMk cId="1654182544" sldId="320"/>
        </pc:sldMkLst>
      </pc:sldChg>
    </pc:docChg>
  </pc:docChgLst>
  <pc:docChgLst>
    <pc:chgData name="Sergey Parshin" userId="33371af5f60a0596" providerId="LiveId" clId="{35DFA75A-96B0-4D17-91BA-928D53D9C754}"/>
    <pc:docChg chg="undo custSel addSld delSld modSld sldOrd">
      <pc:chgData name="Sergey Parshin" userId="33371af5f60a0596" providerId="LiveId" clId="{35DFA75A-96B0-4D17-91BA-928D53D9C754}" dt="2019-10-19T02:18:50.907" v="13195" actId="14100"/>
      <pc:docMkLst>
        <pc:docMk/>
      </pc:docMkLst>
      <pc:sldChg chg="modSp">
        <pc:chgData name="Sergey Parshin" userId="33371af5f60a0596" providerId="LiveId" clId="{35DFA75A-96B0-4D17-91BA-928D53D9C754}" dt="2019-10-16T15:49:15.495" v="11392" actId="6549"/>
        <pc:sldMkLst>
          <pc:docMk/>
          <pc:sldMk cId="2023726294" sldId="283"/>
        </pc:sldMkLst>
        <pc:spChg chg="mod">
          <ac:chgData name="Sergey Parshin" userId="33371af5f60a0596" providerId="LiveId" clId="{35DFA75A-96B0-4D17-91BA-928D53D9C754}" dt="2019-10-16T15:49:15.495" v="11392" actId="6549"/>
          <ac:spMkLst>
            <pc:docMk/>
            <pc:sldMk cId="2023726294" sldId="283"/>
            <ac:spMk id="3" creationId="{3FC2C751-FC1C-4EF3-B63F-0180455E441D}"/>
          </ac:spMkLst>
        </pc:spChg>
      </pc:sldChg>
      <pc:sldChg chg="modSp">
        <pc:chgData name="Sergey Parshin" userId="33371af5f60a0596" providerId="LiveId" clId="{35DFA75A-96B0-4D17-91BA-928D53D9C754}" dt="2019-10-18T23:11:51.114" v="12626" actId="20577"/>
        <pc:sldMkLst>
          <pc:docMk/>
          <pc:sldMk cId="2763288965" sldId="285"/>
        </pc:sldMkLst>
        <pc:spChg chg="mod">
          <ac:chgData name="Sergey Parshin" userId="33371af5f60a0596" providerId="LiveId" clId="{35DFA75A-96B0-4D17-91BA-928D53D9C754}" dt="2019-10-18T23:11:51.114" v="12626" actId="20577"/>
          <ac:spMkLst>
            <pc:docMk/>
            <pc:sldMk cId="2763288965" sldId="285"/>
            <ac:spMk id="3" creationId="{3FC2C751-FC1C-4EF3-B63F-0180455E441D}"/>
          </ac:spMkLst>
        </pc:spChg>
      </pc:sldChg>
      <pc:sldChg chg="del">
        <pc:chgData name="Sergey Parshin" userId="33371af5f60a0596" providerId="LiveId" clId="{35DFA75A-96B0-4D17-91BA-928D53D9C754}" dt="2019-10-14T15:44:24.740" v="2239" actId="2696"/>
        <pc:sldMkLst>
          <pc:docMk/>
          <pc:sldMk cId="4105877307" sldId="295"/>
        </pc:sldMkLst>
      </pc:sldChg>
      <pc:sldChg chg="del">
        <pc:chgData name="Sergey Parshin" userId="33371af5f60a0596" providerId="LiveId" clId="{35DFA75A-96B0-4D17-91BA-928D53D9C754}" dt="2019-10-14T15:44:03.981" v="2238" actId="2696"/>
        <pc:sldMkLst>
          <pc:docMk/>
          <pc:sldMk cId="2792317123" sldId="296"/>
        </pc:sldMkLst>
      </pc:sldChg>
      <pc:sldChg chg="del">
        <pc:chgData name="Sergey Parshin" userId="33371af5f60a0596" providerId="LiveId" clId="{35DFA75A-96B0-4D17-91BA-928D53D9C754}" dt="2019-10-14T15:44:03.969" v="2237" actId="2696"/>
        <pc:sldMkLst>
          <pc:docMk/>
          <pc:sldMk cId="3014433544" sldId="297"/>
        </pc:sldMkLst>
      </pc:sldChg>
      <pc:sldChg chg="modSp">
        <pc:chgData name="Sergey Parshin" userId="33371af5f60a0596" providerId="LiveId" clId="{35DFA75A-96B0-4D17-91BA-928D53D9C754}" dt="2019-10-14T15:45:17.140" v="2241" actId="20577"/>
        <pc:sldMkLst>
          <pc:docMk/>
          <pc:sldMk cId="1217438487" sldId="302"/>
        </pc:sldMkLst>
        <pc:spChg chg="mod">
          <ac:chgData name="Sergey Parshin" userId="33371af5f60a0596" providerId="LiveId" clId="{35DFA75A-96B0-4D17-91BA-928D53D9C754}" dt="2019-10-14T15:45:17.140" v="2241" actId="20577"/>
          <ac:spMkLst>
            <pc:docMk/>
            <pc:sldMk cId="1217438487" sldId="302"/>
            <ac:spMk id="2" creationId="{F8B321D7-C404-4856-9E66-6CB7B12D6E75}"/>
          </ac:spMkLst>
        </pc:spChg>
      </pc:sldChg>
      <pc:sldChg chg="modSp">
        <pc:chgData name="Sergey Parshin" userId="33371af5f60a0596" providerId="LiveId" clId="{35DFA75A-96B0-4D17-91BA-928D53D9C754}" dt="2019-10-05T01:57:57.840" v="1890" actId="403"/>
        <pc:sldMkLst>
          <pc:docMk/>
          <pc:sldMk cId="4154992821" sldId="303"/>
        </pc:sldMkLst>
        <pc:spChg chg="mod">
          <ac:chgData name="Sergey Parshin" userId="33371af5f60a0596" providerId="LiveId" clId="{35DFA75A-96B0-4D17-91BA-928D53D9C754}" dt="2019-10-05T01:57:57.840" v="1890" actId="403"/>
          <ac:spMkLst>
            <pc:docMk/>
            <pc:sldMk cId="4154992821" sldId="303"/>
            <ac:spMk id="2" creationId="{1F5C86A5-5ABD-46C4-A17C-0BAF134B1699}"/>
          </ac:spMkLst>
        </pc:spChg>
      </pc:sldChg>
      <pc:sldChg chg="addSp delSp modSp">
        <pc:chgData name="Sergey Parshin" userId="33371af5f60a0596" providerId="LiveId" clId="{35DFA75A-96B0-4D17-91BA-928D53D9C754}" dt="2019-10-05T01:58:20.524" v="1898" actId="478"/>
        <pc:sldMkLst>
          <pc:docMk/>
          <pc:sldMk cId="1842760542" sldId="304"/>
        </pc:sldMkLst>
        <pc:spChg chg="mod">
          <ac:chgData name="Sergey Parshin" userId="33371af5f60a0596" providerId="LiveId" clId="{35DFA75A-96B0-4D17-91BA-928D53D9C754}" dt="2019-10-05T01:58:13.655" v="1896" actId="20577"/>
          <ac:spMkLst>
            <pc:docMk/>
            <pc:sldMk cId="1842760542" sldId="304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17.685" v="1897" actId="478"/>
          <ac:spMkLst>
            <pc:docMk/>
            <pc:sldMk cId="1842760542" sldId="304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20.524" v="1898" actId="478"/>
          <ac:spMkLst>
            <pc:docMk/>
            <pc:sldMk cId="1842760542" sldId="304"/>
            <ac:spMk id="6" creationId="{C2927478-DD69-4775-B1AB-8AD3B9E65EF3}"/>
          </ac:spMkLst>
        </pc:spChg>
      </pc:sldChg>
      <pc:sldChg chg="addSp delSp modSp">
        <pc:chgData name="Sergey Parshin" userId="33371af5f60a0596" providerId="LiveId" clId="{35DFA75A-96B0-4D17-91BA-928D53D9C754}" dt="2019-10-05T01:58:35.733" v="1922" actId="478"/>
        <pc:sldMkLst>
          <pc:docMk/>
          <pc:sldMk cId="2819733360" sldId="305"/>
        </pc:sldMkLst>
        <pc:spChg chg="mod">
          <ac:chgData name="Sergey Parshin" userId="33371af5f60a0596" providerId="LiveId" clId="{35DFA75A-96B0-4D17-91BA-928D53D9C754}" dt="2019-10-05T01:58:29.693" v="1920" actId="20577"/>
          <ac:spMkLst>
            <pc:docMk/>
            <pc:sldMk cId="2819733360" sldId="305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33.055" v="1921" actId="478"/>
          <ac:spMkLst>
            <pc:docMk/>
            <pc:sldMk cId="2819733360" sldId="305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35.733" v="1922" actId="478"/>
          <ac:spMkLst>
            <pc:docMk/>
            <pc:sldMk cId="2819733360" sldId="305"/>
            <ac:spMk id="6" creationId="{44BEBBE3-DB3A-4024-B870-5FE612978D03}"/>
          </ac:spMkLst>
        </pc:spChg>
      </pc:sldChg>
      <pc:sldChg chg="delSp modSp">
        <pc:chgData name="Sergey Parshin" userId="33371af5f60a0596" providerId="LiveId" clId="{35DFA75A-96B0-4D17-91BA-928D53D9C754}" dt="2019-10-05T01:58:46.914" v="1930" actId="478"/>
        <pc:sldMkLst>
          <pc:docMk/>
          <pc:sldMk cId="1688929206" sldId="306"/>
        </pc:sldMkLst>
        <pc:spChg chg="mod">
          <ac:chgData name="Sergey Parshin" userId="33371af5f60a0596" providerId="LiveId" clId="{35DFA75A-96B0-4D17-91BA-928D53D9C754}" dt="2019-10-05T01:58:44.136" v="1929" actId="20577"/>
          <ac:spMkLst>
            <pc:docMk/>
            <pc:sldMk cId="1688929206" sldId="306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8:46.914" v="1930" actId="478"/>
          <ac:spMkLst>
            <pc:docMk/>
            <pc:sldMk cId="1688929206" sldId="306"/>
            <ac:spMk id="3" creationId="{C87347FD-D55D-438C-9C55-E34BC125B8F2}"/>
          </ac:spMkLst>
        </pc:spChg>
      </pc:sldChg>
      <pc:sldChg chg="modSp">
        <pc:chgData name="Sergey Parshin" userId="33371af5f60a0596" providerId="LiveId" clId="{35DFA75A-96B0-4D17-91BA-928D53D9C754}" dt="2019-10-05T01:58:56.848" v="1933" actId="20577"/>
        <pc:sldMkLst>
          <pc:docMk/>
          <pc:sldMk cId="3169803207" sldId="307"/>
        </pc:sldMkLst>
        <pc:spChg chg="mod">
          <ac:chgData name="Sergey Parshin" userId="33371af5f60a0596" providerId="LiveId" clId="{35DFA75A-96B0-4D17-91BA-928D53D9C754}" dt="2019-10-05T01:58:56.848" v="1933" actId="20577"/>
          <ac:spMkLst>
            <pc:docMk/>
            <pc:sldMk cId="3169803207" sldId="307"/>
            <ac:spMk id="2" creationId="{AC8776BD-316E-4360-B6AB-29DE0C6FDBCA}"/>
          </ac:spMkLst>
        </pc:spChg>
      </pc:sldChg>
      <pc:sldChg chg="addSp delSp modSp">
        <pc:chgData name="Sergey Parshin" userId="33371af5f60a0596" providerId="LiveId" clId="{35DFA75A-96B0-4D17-91BA-928D53D9C754}" dt="2019-10-05T01:59:22.806" v="1955" actId="478"/>
        <pc:sldMkLst>
          <pc:docMk/>
          <pc:sldMk cId="1684441545" sldId="308"/>
        </pc:sldMkLst>
        <pc:spChg chg="mod">
          <ac:chgData name="Sergey Parshin" userId="33371af5f60a0596" providerId="LiveId" clId="{35DFA75A-96B0-4D17-91BA-928D53D9C754}" dt="2019-10-05T01:59:16.225" v="1953" actId="20577"/>
          <ac:spMkLst>
            <pc:docMk/>
            <pc:sldMk cId="1684441545" sldId="308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20.372" v="1954" actId="478"/>
          <ac:spMkLst>
            <pc:docMk/>
            <pc:sldMk cId="1684441545" sldId="308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9:22.806" v="1955" actId="478"/>
          <ac:spMkLst>
            <pc:docMk/>
            <pc:sldMk cId="1684441545" sldId="308"/>
            <ac:spMk id="5" creationId="{8245967B-9126-44FE-BD54-3A6DAD9C7207}"/>
          </ac:spMkLst>
        </pc:spChg>
      </pc:sldChg>
      <pc:sldChg chg="delSp modSp">
        <pc:chgData name="Sergey Parshin" userId="33371af5f60a0596" providerId="LiveId" clId="{35DFA75A-96B0-4D17-91BA-928D53D9C754}" dt="2019-10-05T01:59:37.174" v="1965" actId="1076"/>
        <pc:sldMkLst>
          <pc:docMk/>
          <pc:sldMk cId="2400846880" sldId="309"/>
        </pc:sldMkLst>
        <pc:spChg chg="mod">
          <ac:chgData name="Sergey Parshin" userId="33371af5f60a0596" providerId="LiveId" clId="{35DFA75A-96B0-4D17-91BA-928D53D9C754}" dt="2019-10-05T01:59:37.174" v="1965" actId="1076"/>
          <ac:spMkLst>
            <pc:docMk/>
            <pc:sldMk cId="2400846880" sldId="309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33.848" v="1964" actId="478"/>
          <ac:spMkLst>
            <pc:docMk/>
            <pc:sldMk cId="2400846880" sldId="309"/>
            <ac:spMk id="3" creationId="{C87347FD-D55D-438C-9C55-E34BC125B8F2}"/>
          </ac:spMkLst>
        </pc:spChg>
      </pc:sldChg>
      <pc:sldChg chg="delSp modSp">
        <pc:chgData name="Sergey Parshin" userId="33371af5f60a0596" providerId="LiveId" clId="{35DFA75A-96B0-4D17-91BA-928D53D9C754}" dt="2019-10-05T01:59:50.160" v="1969" actId="478"/>
        <pc:sldMkLst>
          <pc:docMk/>
          <pc:sldMk cId="3710469057" sldId="310"/>
        </pc:sldMkLst>
        <pc:spChg chg="mod">
          <ac:chgData name="Sergey Parshin" userId="33371af5f60a0596" providerId="LiveId" clId="{35DFA75A-96B0-4D17-91BA-928D53D9C754}" dt="2019-10-05T01:59:41.488" v="1968"/>
          <ac:spMkLst>
            <pc:docMk/>
            <pc:sldMk cId="3710469057" sldId="310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50.160" v="1969" actId="478"/>
          <ac:spMkLst>
            <pc:docMk/>
            <pc:sldMk cId="3710469057" sldId="310"/>
            <ac:spMk id="3" creationId="{C87347FD-D55D-438C-9C55-E34BC125B8F2}"/>
          </ac:spMkLst>
        </pc:spChg>
      </pc:sldChg>
      <pc:sldChg chg="addSp delSp modSp">
        <pc:chgData name="Sergey Parshin" userId="33371af5f60a0596" providerId="LiveId" clId="{35DFA75A-96B0-4D17-91BA-928D53D9C754}" dt="2019-10-19T00:20:24.301" v="12720" actId="1076"/>
        <pc:sldMkLst>
          <pc:docMk/>
          <pc:sldMk cId="3376517106" sldId="314"/>
        </pc:sldMkLst>
        <pc:picChg chg="add mod">
          <ac:chgData name="Sergey Parshin" userId="33371af5f60a0596" providerId="LiveId" clId="{35DFA75A-96B0-4D17-91BA-928D53D9C754}" dt="2019-10-19T00:20:24.301" v="12720" actId="1076"/>
          <ac:picMkLst>
            <pc:docMk/>
            <pc:sldMk cId="3376517106" sldId="314"/>
            <ac:picMk id="3" creationId="{E2399EDA-6FE5-40E1-A1D6-840CA3197AF1}"/>
          </ac:picMkLst>
        </pc:picChg>
        <pc:picChg chg="del">
          <ac:chgData name="Sergey Parshin" userId="33371af5f60a0596" providerId="LiveId" clId="{35DFA75A-96B0-4D17-91BA-928D53D9C754}" dt="2019-10-19T00:18:56.152" v="12627" actId="478"/>
          <ac:picMkLst>
            <pc:docMk/>
            <pc:sldMk cId="3376517106" sldId="314"/>
            <ac:picMk id="8" creationId="{88757E61-16B7-4676-9C0E-CEEA22402B1B}"/>
          </ac:picMkLst>
        </pc:picChg>
      </pc:sldChg>
      <pc:sldChg chg="addSp delSp modSp">
        <pc:chgData name="Sergey Parshin" userId="33371af5f60a0596" providerId="LiveId" clId="{35DFA75A-96B0-4D17-91BA-928D53D9C754}" dt="2019-10-19T00:19:44.710" v="12716" actId="1076"/>
        <pc:sldMkLst>
          <pc:docMk/>
          <pc:sldMk cId="4233348570" sldId="315"/>
        </pc:sldMkLst>
        <pc:picChg chg="add mod">
          <ac:chgData name="Sergey Parshin" userId="33371af5f60a0596" providerId="LiveId" clId="{35DFA75A-96B0-4D17-91BA-928D53D9C754}" dt="2019-10-19T00:19:44.710" v="12716" actId="1076"/>
          <ac:picMkLst>
            <pc:docMk/>
            <pc:sldMk cId="4233348570" sldId="315"/>
            <ac:picMk id="3" creationId="{32CFA5DC-5EA3-4BAA-BA75-F9F089ECB1FE}"/>
          </ac:picMkLst>
        </pc:picChg>
        <pc:picChg chg="del">
          <ac:chgData name="Sergey Parshin" userId="33371af5f60a0596" providerId="LiveId" clId="{35DFA75A-96B0-4D17-91BA-928D53D9C754}" dt="2019-10-19T00:19:23.908" v="12714" actId="478"/>
          <ac:picMkLst>
            <pc:docMk/>
            <pc:sldMk cId="4233348570" sldId="315"/>
            <ac:picMk id="7" creationId="{1675D2FA-770D-43A4-9EC7-C54235098BDF}"/>
          </ac:picMkLst>
        </pc:picChg>
      </pc:sldChg>
      <pc:sldChg chg="addSp delSp modSp">
        <pc:chgData name="Sergey Parshin" userId="33371af5f60a0596" providerId="LiveId" clId="{35DFA75A-96B0-4D17-91BA-928D53D9C754}" dt="2019-10-19T00:20:02.171" v="12719" actId="1076"/>
        <pc:sldMkLst>
          <pc:docMk/>
          <pc:sldMk cId="1778258312" sldId="316"/>
        </pc:sldMkLst>
        <pc:picChg chg="del">
          <ac:chgData name="Sergey Parshin" userId="33371af5f60a0596" providerId="LiveId" clId="{35DFA75A-96B0-4D17-91BA-928D53D9C754}" dt="2019-10-19T00:19:49.820" v="12717" actId="478"/>
          <ac:picMkLst>
            <pc:docMk/>
            <pc:sldMk cId="1778258312" sldId="316"/>
            <ac:picMk id="3" creationId="{293B1A1E-3D30-423C-8E70-3EA68DA5D868}"/>
          </ac:picMkLst>
        </pc:picChg>
        <pc:picChg chg="add mod">
          <ac:chgData name="Sergey Parshin" userId="33371af5f60a0596" providerId="LiveId" clId="{35DFA75A-96B0-4D17-91BA-928D53D9C754}" dt="2019-10-19T00:20:02.171" v="12719" actId="1076"/>
          <ac:picMkLst>
            <pc:docMk/>
            <pc:sldMk cId="1778258312" sldId="316"/>
            <ac:picMk id="5" creationId="{CA308F84-DD9B-49B7-A302-18F2D3DC70EF}"/>
          </ac:picMkLst>
        </pc:picChg>
      </pc:sldChg>
      <pc:sldChg chg="modSp">
        <pc:chgData name="Sergey Parshin" userId="33371af5f60a0596" providerId="LiveId" clId="{35DFA75A-96B0-4D17-91BA-928D53D9C754}" dt="2019-10-04T22:27:20.912" v="20" actId="20577"/>
        <pc:sldMkLst>
          <pc:docMk/>
          <pc:sldMk cId="236119335" sldId="317"/>
        </pc:sldMkLst>
        <pc:spChg chg="mod">
          <ac:chgData name="Sergey Parshin" userId="33371af5f60a0596" providerId="LiveId" clId="{35DFA75A-96B0-4D17-91BA-928D53D9C754}" dt="2019-10-04T22:27:20.912" v="20" actId="20577"/>
          <ac:spMkLst>
            <pc:docMk/>
            <pc:sldMk cId="236119335" sldId="317"/>
            <ac:spMk id="2" creationId="{0F5E4F47-9DA8-4CCF-805C-3F7A13EEE530}"/>
          </ac:spMkLst>
        </pc:spChg>
      </pc:sldChg>
      <pc:sldChg chg="modSp">
        <pc:chgData name="Sergey Parshin" userId="33371af5f60a0596" providerId="LiveId" clId="{35DFA75A-96B0-4D17-91BA-928D53D9C754}" dt="2019-10-04T22:27:46.683" v="45" actId="20577"/>
        <pc:sldMkLst>
          <pc:docMk/>
          <pc:sldMk cId="1326398291" sldId="318"/>
        </pc:sldMkLst>
        <pc:spChg chg="mod">
          <ac:chgData name="Sergey Parshin" userId="33371af5f60a0596" providerId="LiveId" clId="{35DFA75A-96B0-4D17-91BA-928D53D9C754}" dt="2019-10-04T22:27:46.683" v="45" actId="20577"/>
          <ac:spMkLst>
            <pc:docMk/>
            <pc:sldMk cId="1326398291" sldId="318"/>
            <ac:spMk id="2" creationId="{0F5E4F47-9DA8-4CCF-805C-3F7A13EEE530}"/>
          </ac:spMkLst>
        </pc:spChg>
      </pc:sldChg>
      <pc:sldChg chg="modSp ord">
        <pc:chgData name="Sergey Parshin" userId="33371af5f60a0596" providerId="LiveId" clId="{35DFA75A-96B0-4D17-91BA-928D53D9C754}" dt="2019-10-15T22:30:30.183" v="11389" actId="20577"/>
        <pc:sldMkLst>
          <pc:docMk/>
          <pc:sldMk cId="102770265" sldId="319"/>
        </pc:sldMkLst>
        <pc:spChg chg="mod">
          <ac:chgData name="Sergey Parshin" userId="33371af5f60a0596" providerId="LiveId" clId="{35DFA75A-96B0-4D17-91BA-928D53D9C754}" dt="2019-10-15T22:30:30.183" v="11389" actId="20577"/>
          <ac:spMkLst>
            <pc:docMk/>
            <pc:sldMk cId="102770265" sldId="319"/>
            <ac:spMk id="5" creationId="{93675976-9EE9-4A00-8999-27AD7E0D25FF}"/>
          </ac:spMkLst>
        </pc:spChg>
      </pc:sldChg>
      <pc:sldChg chg="modSp">
        <pc:chgData name="Sergey Parshin" userId="33371af5f60a0596" providerId="LiveId" clId="{35DFA75A-96B0-4D17-91BA-928D53D9C754}" dt="2019-10-06T01:21:29.180" v="2165" actId="20577"/>
        <pc:sldMkLst>
          <pc:docMk/>
          <pc:sldMk cId="3972542501" sldId="328"/>
        </pc:sldMkLst>
        <pc:spChg chg="mod">
          <ac:chgData name="Sergey Parshin" userId="33371af5f60a0596" providerId="LiveId" clId="{35DFA75A-96B0-4D17-91BA-928D53D9C754}" dt="2019-10-06T01:18:48.469" v="2038" actId="20577"/>
          <ac:spMkLst>
            <pc:docMk/>
            <pc:sldMk cId="3972542501" sldId="328"/>
            <ac:spMk id="2" creationId="{F8B321D7-C404-4856-9E66-6CB7B12D6E75}"/>
          </ac:spMkLst>
        </pc:spChg>
        <pc:spChg chg="mod">
          <ac:chgData name="Sergey Parshin" userId="33371af5f60a0596" providerId="LiveId" clId="{35DFA75A-96B0-4D17-91BA-928D53D9C754}" dt="2019-10-06T01:21:29.180" v="2165" actId="20577"/>
          <ac:spMkLst>
            <pc:docMk/>
            <pc:sldMk cId="3972542501" sldId="328"/>
            <ac:spMk id="3" creationId="{544723AD-F869-4BAE-A672-2A9BC1C48CDD}"/>
          </ac:spMkLst>
        </pc:spChg>
      </pc:sldChg>
      <pc:sldChg chg="addSp delSp modSp add">
        <pc:chgData name="Sergey Parshin" userId="33371af5f60a0596" providerId="LiveId" clId="{35DFA75A-96B0-4D17-91BA-928D53D9C754}" dt="2019-10-14T22:16:11.894" v="10609" actId="478"/>
        <pc:sldMkLst>
          <pc:docMk/>
          <pc:sldMk cId="1064069654" sldId="329"/>
        </pc:sldMkLst>
        <pc:spChg chg="del">
          <ac:chgData name="Sergey Parshin" userId="33371af5f60a0596" providerId="LiveId" clId="{35DFA75A-96B0-4D17-91BA-928D53D9C754}" dt="2019-10-05T01:36:41.858" v="1374" actId="478"/>
          <ac:spMkLst>
            <pc:docMk/>
            <pc:sldMk cId="1064069654" sldId="329"/>
            <ac:spMk id="2" creationId="{809B14D6-4676-4B7A-9189-77EAFBEA3C13}"/>
          </ac:spMkLst>
        </pc:spChg>
        <pc:spChg chg="del">
          <ac:chgData name="Sergey Parshin" userId="33371af5f60a0596" providerId="LiveId" clId="{35DFA75A-96B0-4D17-91BA-928D53D9C754}" dt="2019-10-05T01:36:44.054" v="1375" actId="478"/>
          <ac:spMkLst>
            <pc:docMk/>
            <pc:sldMk cId="1064069654" sldId="329"/>
            <ac:spMk id="3" creationId="{77C4D3FB-42DB-4225-8B0D-7A70DBF49182}"/>
          </ac:spMkLst>
        </pc:spChg>
        <pc:spChg chg="add del mod">
          <ac:chgData name="Sergey Parshin" userId="33371af5f60a0596" providerId="LiveId" clId="{35DFA75A-96B0-4D17-91BA-928D53D9C754}" dt="2019-10-05T01:42:48.530" v="1438" actId="478"/>
          <ac:spMkLst>
            <pc:docMk/>
            <pc:sldMk cId="1064069654" sldId="329"/>
            <ac:spMk id="14" creationId="{B5FCFA05-106B-4203-BE21-864A8CA56978}"/>
          </ac:spMkLst>
        </pc:spChg>
        <pc:spChg chg="add mod">
          <ac:chgData name="Sergey Parshin" userId="33371af5f60a0596" providerId="LiveId" clId="{35DFA75A-96B0-4D17-91BA-928D53D9C754}" dt="2019-10-05T01:43:52.801" v="1444" actId="693"/>
          <ac:spMkLst>
            <pc:docMk/>
            <pc:sldMk cId="1064069654" sldId="329"/>
            <ac:spMk id="15" creationId="{814B4622-1AD6-4980-BAE2-D0CA48057E84}"/>
          </ac:spMkLst>
        </pc:spChg>
        <pc:spChg chg="add mod">
          <ac:chgData name="Sergey Parshin" userId="33371af5f60a0596" providerId="LiveId" clId="{35DFA75A-96B0-4D17-91BA-928D53D9C754}" dt="2019-10-05T01:45:27.605" v="1471" actId="1036"/>
          <ac:spMkLst>
            <pc:docMk/>
            <pc:sldMk cId="1064069654" sldId="329"/>
            <ac:spMk id="22" creationId="{DABBAD0C-8F41-4EA3-8593-3A694E51461E}"/>
          </ac:spMkLst>
        </pc:spChg>
        <pc:spChg chg="add mod">
          <ac:chgData name="Sergey Parshin" userId="33371af5f60a0596" providerId="LiveId" clId="{35DFA75A-96B0-4D17-91BA-928D53D9C754}" dt="2019-10-05T01:46:14.708" v="1481" actId="14100"/>
          <ac:spMkLst>
            <pc:docMk/>
            <pc:sldMk cId="1064069654" sldId="329"/>
            <ac:spMk id="30" creationId="{91E34702-EE0F-44BE-B3B2-BEAC1D12E2B6}"/>
          </ac:spMkLst>
        </pc:spChg>
        <pc:picChg chg="add del">
          <ac:chgData name="Sergey Parshin" userId="33371af5f60a0596" providerId="LiveId" clId="{35DFA75A-96B0-4D17-91BA-928D53D9C754}" dt="2019-10-05T01:32:58.403" v="1373"/>
          <ac:picMkLst>
            <pc:docMk/>
            <pc:sldMk cId="1064069654" sldId="329"/>
            <ac:picMk id="4" creationId="{31EEDA9B-700B-4069-B668-73A22B59DB40}"/>
          </ac:picMkLst>
        </pc:picChg>
        <pc:picChg chg="add mod">
          <ac:chgData name="Sergey Parshin" userId="33371af5f60a0596" providerId="LiveId" clId="{35DFA75A-96B0-4D17-91BA-928D53D9C754}" dt="2019-10-05T01:40:24.526" v="1409" actId="14100"/>
          <ac:picMkLst>
            <pc:docMk/>
            <pc:sldMk cId="1064069654" sldId="329"/>
            <ac:picMk id="5" creationId="{934980F4-CC28-4A32-9B82-AECE2B093EE0}"/>
          </ac:picMkLst>
        </pc:picChg>
        <pc:picChg chg="add del mod">
          <ac:chgData name="Sergey Parshin" userId="33371af5f60a0596" providerId="LiveId" clId="{35DFA75A-96B0-4D17-91BA-928D53D9C754}" dt="2019-10-05T01:37:19.374" v="1381"/>
          <ac:picMkLst>
            <pc:docMk/>
            <pc:sldMk cId="1064069654" sldId="329"/>
            <ac:picMk id="6" creationId="{404BF452-6A3B-45F7-B27E-D6F9AAF0FED4}"/>
          </ac:picMkLst>
        </pc:picChg>
        <pc:picChg chg="add mod">
          <ac:chgData name="Sergey Parshin" userId="33371af5f60a0596" providerId="LiveId" clId="{35DFA75A-96B0-4D17-91BA-928D53D9C754}" dt="2019-10-05T01:45:18.136" v="1457" actId="1076"/>
          <ac:picMkLst>
            <pc:docMk/>
            <pc:sldMk cId="1064069654" sldId="329"/>
            <ac:picMk id="7" creationId="{B797458F-5BDA-42E6-AC6E-890254A739A3}"/>
          </ac:picMkLst>
        </pc:picChg>
        <pc:picChg chg="add del mod">
          <ac:chgData name="Sergey Parshin" userId="33371af5f60a0596" providerId="LiveId" clId="{35DFA75A-96B0-4D17-91BA-928D53D9C754}" dt="2019-10-05T01:39:50.065" v="1404" actId="478"/>
          <ac:picMkLst>
            <pc:docMk/>
            <pc:sldMk cId="1064069654" sldId="329"/>
            <ac:picMk id="8" creationId="{77D30ADA-17C7-4738-9C75-8CB6C8CC795E}"/>
          </ac:picMkLst>
        </pc:picChg>
        <pc:picChg chg="add mod">
          <ac:chgData name="Sergey Parshin" userId="33371af5f60a0596" providerId="LiveId" clId="{35DFA75A-96B0-4D17-91BA-928D53D9C754}" dt="2019-10-05T01:40:31.766" v="1411" actId="14100"/>
          <ac:picMkLst>
            <pc:docMk/>
            <pc:sldMk cId="1064069654" sldId="329"/>
            <ac:picMk id="9" creationId="{E6B851C2-8FEE-4BD7-8F2D-787C4FB91B9F}"/>
          </ac:picMkLst>
        </pc:picChg>
        <pc:picChg chg="add del mod">
          <ac:chgData name="Sergey Parshin" userId="33371af5f60a0596" providerId="LiveId" clId="{35DFA75A-96B0-4D17-91BA-928D53D9C754}" dt="2019-10-05T01:40:57.311" v="1417"/>
          <ac:picMkLst>
            <pc:docMk/>
            <pc:sldMk cId="1064069654" sldId="329"/>
            <ac:picMk id="10" creationId="{E11BB01D-8A87-45D3-BD39-9C224934B2DD}"/>
          </ac:picMkLst>
        </pc:picChg>
        <pc:picChg chg="add del mod">
          <ac:chgData name="Sergey Parshin" userId="33371af5f60a0596" providerId="LiveId" clId="{35DFA75A-96B0-4D17-91BA-928D53D9C754}" dt="2019-10-05T01:41:20.151" v="1421" actId="478"/>
          <ac:picMkLst>
            <pc:docMk/>
            <pc:sldMk cId="1064069654" sldId="329"/>
            <ac:picMk id="11" creationId="{2B03DD3A-6B1C-4C2F-8DAF-AA521D1D419D}"/>
          </ac:picMkLst>
        </pc:picChg>
        <pc:picChg chg="add del mod">
          <ac:chgData name="Sergey Parshin" userId="33371af5f60a0596" providerId="LiveId" clId="{35DFA75A-96B0-4D17-91BA-928D53D9C754}" dt="2019-10-05T01:41:42.139" v="1429" actId="478"/>
          <ac:picMkLst>
            <pc:docMk/>
            <pc:sldMk cId="1064069654" sldId="329"/>
            <ac:picMk id="12" creationId="{49E99D37-6A36-4007-9AB2-2A90C6101208}"/>
          </ac:picMkLst>
        </pc:picChg>
        <pc:picChg chg="add mod">
          <ac:chgData name="Sergey Parshin" userId="33371af5f60a0596" providerId="LiveId" clId="{35DFA75A-96B0-4D17-91BA-928D53D9C754}" dt="2019-10-05T01:42:06.701" v="1434" actId="1076"/>
          <ac:picMkLst>
            <pc:docMk/>
            <pc:sldMk cId="1064069654" sldId="329"/>
            <ac:picMk id="13" creationId="{51424962-E153-4AA8-8FC2-FDE78C94C8FA}"/>
          </ac:picMkLst>
        </pc:picChg>
        <pc:cxnChg chg="add del mod">
          <ac:chgData name="Sergey Parshin" userId="33371af5f60a0596" providerId="LiveId" clId="{35DFA75A-96B0-4D17-91BA-928D53D9C754}" dt="2019-10-14T22:16:11.894" v="10609" actId="478"/>
          <ac:cxnSpMkLst>
            <pc:docMk/>
            <pc:sldMk cId="1064069654" sldId="329"/>
            <ac:cxnSpMk id="3" creationId="{EB64EFFB-0190-4E5F-A7AE-B1736430C460}"/>
          </ac:cxnSpMkLst>
        </pc:cxnChg>
        <pc:cxnChg chg="add mod">
          <ac:chgData name="Sergey Parshin" userId="33371af5f60a0596" providerId="LiveId" clId="{35DFA75A-96B0-4D17-91BA-928D53D9C754}" dt="2019-10-05T01:44:29.560" v="1449" actId="1582"/>
          <ac:cxnSpMkLst>
            <pc:docMk/>
            <pc:sldMk cId="1064069654" sldId="329"/>
            <ac:cxnSpMk id="17" creationId="{2E68487F-224A-4EDF-80BE-229CED59CC7B}"/>
          </ac:cxnSpMkLst>
        </pc:cxnChg>
        <pc:cxnChg chg="add mod">
          <ac:chgData name="Sergey Parshin" userId="33371af5f60a0596" providerId="LiveId" clId="{35DFA75A-96B0-4D17-91BA-928D53D9C754}" dt="2019-10-05T01:44:39.949" v="1452" actId="14100"/>
          <ac:cxnSpMkLst>
            <pc:docMk/>
            <pc:sldMk cId="1064069654" sldId="329"/>
            <ac:cxnSpMk id="19" creationId="{29BF5576-6D92-4EA5-B1F0-5AF6C715BE87}"/>
          </ac:cxnSpMkLst>
        </pc:cxnChg>
        <pc:cxnChg chg="add mod">
          <ac:chgData name="Sergey Parshin" userId="33371af5f60a0596" providerId="LiveId" clId="{35DFA75A-96B0-4D17-91BA-928D53D9C754}" dt="2019-10-05T01:45:41.524" v="1474" actId="14100"/>
          <ac:cxnSpMkLst>
            <pc:docMk/>
            <pc:sldMk cId="1064069654" sldId="329"/>
            <ac:cxnSpMk id="23" creationId="{671005CF-F0BE-4751-812C-F409C48C88DA}"/>
          </ac:cxnSpMkLst>
        </pc:cxnChg>
        <pc:cxnChg chg="add mod">
          <ac:chgData name="Sergey Parshin" userId="33371af5f60a0596" providerId="LiveId" clId="{35DFA75A-96B0-4D17-91BA-928D53D9C754}" dt="2019-10-05T01:45:58.460" v="1478" actId="14100"/>
          <ac:cxnSpMkLst>
            <pc:docMk/>
            <pc:sldMk cId="1064069654" sldId="329"/>
            <ac:cxnSpMk id="26" creationId="{93B61DF2-4C2B-45F8-991A-A315FABF1121}"/>
          </ac:cxnSpMkLst>
        </pc:cxnChg>
        <pc:cxnChg chg="add mod">
          <ac:chgData name="Sergey Parshin" userId="33371af5f60a0596" providerId="LiveId" clId="{35DFA75A-96B0-4D17-91BA-928D53D9C754}" dt="2019-10-05T01:46:38.075" v="1488" actId="14100"/>
          <ac:cxnSpMkLst>
            <pc:docMk/>
            <pc:sldMk cId="1064069654" sldId="329"/>
            <ac:cxnSpMk id="31" creationId="{0AF62B7E-E471-4EEB-A797-06B67B512D70}"/>
          </ac:cxnSpMkLst>
        </pc:cxnChg>
        <pc:cxnChg chg="add mod">
          <ac:chgData name="Sergey Parshin" userId="33371af5f60a0596" providerId="LiveId" clId="{35DFA75A-96B0-4D17-91BA-928D53D9C754}" dt="2019-10-05T01:46:35.099" v="1487" actId="14100"/>
          <ac:cxnSpMkLst>
            <pc:docMk/>
            <pc:sldMk cId="1064069654" sldId="329"/>
            <ac:cxnSpMk id="34" creationId="{FE420D1B-8EF7-4024-8C3A-CBA5ED2356E9}"/>
          </ac:cxnSpMkLst>
        </pc:cxnChg>
      </pc:sldChg>
      <pc:sldChg chg="add del">
        <pc:chgData name="Sergey Parshin" userId="33371af5f60a0596" providerId="LiveId" clId="{35DFA75A-96B0-4D17-91BA-928D53D9C754}" dt="2019-10-14T16:13:55.879" v="2243" actId="2696"/>
        <pc:sldMkLst>
          <pc:docMk/>
          <pc:sldMk cId="2748444816" sldId="330"/>
        </pc:sldMkLst>
      </pc:sldChg>
      <pc:sldChg chg="modSp add">
        <pc:chgData name="Sergey Parshin" userId="33371af5f60a0596" providerId="LiveId" clId="{35DFA75A-96B0-4D17-91BA-928D53D9C754}" dt="2019-10-14T16:19:04.409" v="2739" actId="404"/>
        <pc:sldMkLst>
          <pc:docMk/>
          <pc:sldMk cId="3649081733" sldId="331"/>
        </pc:sldMkLst>
        <pc:spChg chg="mod">
          <ac:chgData name="Sergey Parshin" userId="33371af5f60a0596" providerId="LiveId" clId="{35DFA75A-96B0-4D17-91BA-928D53D9C754}" dt="2019-10-14T16:15:23.584" v="2409" actId="20577"/>
          <ac:spMkLst>
            <pc:docMk/>
            <pc:sldMk cId="3649081733" sldId="331"/>
            <ac:spMk id="2" creationId="{2500A37E-007C-49A6-905B-3E39F783125F}"/>
          </ac:spMkLst>
        </pc:spChg>
        <pc:spChg chg="mod">
          <ac:chgData name="Sergey Parshin" userId="33371af5f60a0596" providerId="LiveId" clId="{35DFA75A-96B0-4D17-91BA-928D53D9C754}" dt="2019-10-14T16:19:04.409" v="2739" actId="404"/>
          <ac:spMkLst>
            <pc:docMk/>
            <pc:sldMk cId="3649081733" sldId="331"/>
            <ac:spMk id="3" creationId="{1A121704-FD00-48D1-8C94-761236143187}"/>
          </ac:spMkLst>
        </pc:spChg>
      </pc:sldChg>
      <pc:sldChg chg="addSp delSp modSp add">
        <pc:chgData name="Sergey Parshin" userId="33371af5f60a0596" providerId="LiveId" clId="{35DFA75A-96B0-4D17-91BA-928D53D9C754}" dt="2019-10-05T01:50:27.388" v="1669" actId="207"/>
        <pc:sldMkLst>
          <pc:docMk/>
          <pc:sldMk cId="2470995929" sldId="332"/>
        </pc:sldMkLst>
        <pc:spChg chg="mod">
          <ac:chgData name="Sergey Parshin" userId="33371af5f60a0596" providerId="LiveId" clId="{35DFA75A-96B0-4D17-91BA-928D53D9C754}" dt="2019-10-05T00:56:43.730" v="187" actId="14100"/>
          <ac:spMkLst>
            <pc:docMk/>
            <pc:sldMk cId="2470995929" sldId="332"/>
            <ac:spMk id="2" creationId="{444FC6A2-5A40-4204-A08E-B7176AFEB2AF}"/>
          </ac:spMkLst>
        </pc:spChg>
        <pc:spChg chg="add del">
          <ac:chgData name="Sergey Parshin" userId="33371af5f60a0596" providerId="LiveId" clId="{35DFA75A-96B0-4D17-91BA-928D53D9C754}" dt="2019-10-05T00:54:51.526" v="169"/>
          <ac:spMkLst>
            <pc:docMk/>
            <pc:sldMk cId="2470995929" sldId="332"/>
            <ac:spMk id="3" creationId="{AB3DC6FB-DB9A-4A5F-9388-1DDEB6D470F1}"/>
          </ac:spMkLst>
        </pc:spChg>
        <pc:spChg chg="mod">
          <ac:chgData name="Sergey Parshin" userId="33371af5f60a0596" providerId="LiveId" clId="{35DFA75A-96B0-4D17-91BA-928D53D9C754}" dt="2019-10-05T01:50:27.388" v="1669" actId="207"/>
          <ac:spMkLst>
            <pc:docMk/>
            <pc:sldMk cId="2470995929" sldId="332"/>
            <ac:spMk id="5" creationId="{93675976-9EE9-4A00-8999-27AD7E0D25FF}"/>
          </ac:spMkLst>
        </pc:spChg>
        <pc:picChg chg="del">
          <ac:chgData name="Sergey Parshin" userId="33371af5f60a0596" providerId="LiveId" clId="{35DFA75A-96B0-4D17-91BA-928D53D9C754}" dt="2019-10-05T00:55:28.076" v="182" actId="478"/>
          <ac:picMkLst>
            <pc:docMk/>
            <pc:sldMk cId="2470995929" sldId="332"/>
            <ac:picMk id="4" creationId="{9655689E-A6DF-4A07-A0C5-0DBFABD8D7A9}"/>
          </ac:picMkLst>
        </pc:picChg>
        <pc:picChg chg="add mod">
          <ac:chgData name="Sergey Parshin" userId="33371af5f60a0596" providerId="LiveId" clId="{35DFA75A-96B0-4D17-91BA-928D53D9C754}" dt="2019-10-05T00:56:14.467" v="184" actId="1076"/>
          <ac:picMkLst>
            <pc:docMk/>
            <pc:sldMk cId="2470995929" sldId="332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1:00.558" v="1739" actId="6549"/>
        <pc:sldMkLst>
          <pc:docMk/>
          <pc:sldMk cId="3138838758" sldId="333"/>
        </pc:sldMkLst>
        <pc:spChg chg="mod">
          <ac:chgData name="Sergey Parshin" userId="33371af5f60a0596" providerId="LiveId" clId="{35DFA75A-96B0-4D17-91BA-928D53D9C754}" dt="2019-10-05T01:51:00.558" v="1739" actId="6549"/>
          <ac:spMkLst>
            <pc:docMk/>
            <pc:sldMk cId="3138838758" sldId="333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1:02.705" v="359" actId="1076"/>
          <ac:picMkLst>
            <pc:docMk/>
            <pc:sldMk cId="3138838758" sldId="333"/>
            <ac:picMk id="3" creationId="{AEBE7F80-B753-48B9-A641-9777456D0CDF}"/>
          </ac:picMkLst>
        </pc:picChg>
        <pc:picChg chg="del">
          <ac:chgData name="Sergey Parshin" userId="33371af5f60a0596" providerId="LiveId" clId="{35DFA75A-96B0-4D17-91BA-928D53D9C754}" dt="2019-10-05T01:00:59.012" v="357" actId="478"/>
          <ac:picMkLst>
            <pc:docMk/>
            <pc:sldMk cId="3138838758" sldId="333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2:22.924" v="1859" actId="6549"/>
        <pc:sldMkLst>
          <pc:docMk/>
          <pc:sldMk cId="210367262" sldId="334"/>
        </pc:sldMkLst>
        <pc:spChg chg="mod">
          <ac:chgData name="Sergey Parshin" userId="33371af5f60a0596" providerId="LiveId" clId="{35DFA75A-96B0-4D17-91BA-928D53D9C754}" dt="2019-10-05T01:51:40.783" v="1752" actId="20577"/>
          <ac:spMkLst>
            <pc:docMk/>
            <pc:sldMk cId="210367262" sldId="334"/>
            <ac:spMk id="2" creationId="{444FC6A2-5A40-4204-A08E-B7176AFEB2AF}"/>
          </ac:spMkLst>
        </pc:spChg>
        <pc:spChg chg="mod">
          <ac:chgData name="Sergey Parshin" userId="33371af5f60a0596" providerId="LiveId" clId="{35DFA75A-96B0-4D17-91BA-928D53D9C754}" dt="2019-10-05T01:52:22.924" v="1859" actId="6549"/>
          <ac:spMkLst>
            <pc:docMk/>
            <pc:sldMk cId="210367262" sldId="334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3:06.543" v="464" actId="1076"/>
          <ac:picMkLst>
            <pc:docMk/>
            <pc:sldMk cId="210367262" sldId="334"/>
            <ac:picMk id="3" creationId="{DB4016EB-C54F-43B3-BA20-5A91C08A4773}"/>
          </ac:picMkLst>
        </pc:picChg>
        <pc:picChg chg="del">
          <ac:chgData name="Sergey Parshin" userId="33371af5f60a0596" providerId="LiveId" clId="{35DFA75A-96B0-4D17-91BA-928D53D9C754}" dt="2019-10-05T01:03:00.275" v="462" actId="478"/>
          <ac:picMkLst>
            <pc:docMk/>
            <pc:sldMk cId="210367262" sldId="334"/>
            <ac:picMk id="6" creationId="{C5538177-6F6B-462A-8E27-FCA07ED6B467}"/>
          </ac:picMkLst>
        </pc:picChg>
      </pc:sldChg>
      <pc:sldChg chg="addSp delSp modSp add modAnim">
        <pc:chgData name="Sergey Parshin" userId="33371af5f60a0596" providerId="LiveId" clId="{35DFA75A-96B0-4D17-91BA-928D53D9C754}" dt="2019-10-05T01:29:40.510" v="1223"/>
        <pc:sldMkLst>
          <pc:docMk/>
          <pc:sldMk cId="2214435887" sldId="335"/>
        </pc:sldMkLst>
        <pc:spChg chg="mod">
          <ac:chgData name="Sergey Parshin" userId="33371af5f60a0596" providerId="LiveId" clId="{35DFA75A-96B0-4D17-91BA-928D53D9C754}" dt="2019-10-05T01:24:29.697" v="1005" actId="20577"/>
          <ac:spMkLst>
            <pc:docMk/>
            <pc:sldMk cId="2214435887" sldId="335"/>
            <ac:spMk id="2" creationId="{444FC6A2-5A40-4204-A08E-B7176AFEB2AF}"/>
          </ac:spMkLst>
        </pc:spChg>
        <pc:spChg chg="del">
          <ac:chgData name="Sergey Parshin" userId="33371af5f60a0596" providerId="LiveId" clId="{35DFA75A-96B0-4D17-91BA-928D53D9C754}" dt="2019-10-05T01:05:50.961" v="668" actId="478"/>
          <ac:spMkLst>
            <pc:docMk/>
            <pc:sldMk cId="2214435887" sldId="335"/>
            <ac:spMk id="5" creationId="{93675976-9EE9-4A00-8999-27AD7E0D25FF}"/>
          </ac:spMkLst>
        </pc:spChg>
        <pc:spChg chg="add mod">
          <ac:chgData name="Sergey Parshin" userId="33371af5f60a0596" providerId="LiveId" clId="{35DFA75A-96B0-4D17-91BA-928D53D9C754}" dt="2019-10-05T01:26:34.676" v="1057" actId="113"/>
          <ac:spMkLst>
            <pc:docMk/>
            <pc:sldMk cId="2214435887" sldId="335"/>
            <ac:spMk id="6" creationId="{75B09DEA-F696-4BFB-939A-63DCDB5BEF28}"/>
          </ac:spMkLst>
        </pc:spChg>
        <pc:spChg chg="add mod">
          <ac:chgData name="Sergey Parshin" userId="33371af5f60a0596" providerId="LiveId" clId="{35DFA75A-96B0-4D17-91BA-928D53D9C754}" dt="2019-10-05T01:26:47.123" v="1068" actId="20577"/>
          <ac:spMkLst>
            <pc:docMk/>
            <pc:sldMk cId="2214435887" sldId="335"/>
            <ac:spMk id="19" creationId="{3BE5DA97-5DF1-4D7F-B840-BBAFF86BD199}"/>
          </ac:spMkLst>
        </pc:spChg>
        <pc:spChg chg="add mod">
          <ac:chgData name="Sergey Parshin" userId="33371af5f60a0596" providerId="LiveId" clId="{35DFA75A-96B0-4D17-91BA-928D53D9C754}" dt="2019-10-05T01:27:14.805" v="1082" actId="1076"/>
          <ac:spMkLst>
            <pc:docMk/>
            <pc:sldMk cId="2214435887" sldId="335"/>
            <ac:spMk id="20" creationId="{81A7AEA6-5C47-4D27-B92C-22C6D890F1C4}"/>
          </ac:spMkLst>
        </pc:spChg>
        <pc:spChg chg="add mod">
          <ac:chgData name="Sergey Parshin" userId="33371af5f60a0596" providerId="LiveId" clId="{35DFA75A-96B0-4D17-91BA-928D53D9C754}" dt="2019-10-05T01:29:06.885" v="1215" actId="207"/>
          <ac:spMkLst>
            <pc:docMk/>
            <pc:sldMk cId="2214435887" sldId="335"/>
            <ac:spMk id="32" creationId="{BAE2D824-7F42-476C-832D-14EDD0935677}"/>
          </ac:spMkLst>
        </pc:spChg>
        <pc:picChg chg="del">
          <ac:chgData name="Sergey Parshin" userId="33371af5f60a0596" providerId="LiveId" clId="{35DFA75A-96B0-4D17-91BA-928D53D9C754}" dt="2019-10-05T01:05:17.884" v="667" actId="478"/>
          <ac:picMkLst>
            <pc:docMk/>
            <pc:sldMk cId="2214435887" sldId="335"/>
            <ac:picMk id="3" creationId="{DB4016EB-C54F-43B3-BA20-5A91C08A4773}"/>
          </ac:picMkLst>
        </pc:picChg>
        <pc:picChg chg="add mod">
          <ac:chgData name="Sergey Parshin" userId="33371af5f60a0596" providerId="LiveId" clId="{35DFA75A-96B0-4D17-91BA-928D53D9C754}" dt="2019-10-05T01:05:56.719" v="670" actId="1076"/>
          <ac:picMkLst>
            <pc:docMk/>
            <pc:sldMk cId="2214435887" sldId="335"/>
            <ac:picMk id="4" creationId="{001F543D-0302-42EF-B4CF-E53147E15DCC}"/>
          </ac:picMkLst>
        </pc:picChg>
        <pc:picChg chg="add del">
          <ac:chgData name="Sergey Parshin" userId="33371af5f60a0596" providerId="LiveId" clId="{35DFA75A-96B0-4D17-91BA-928D53D9C754}" dt="2019-10-05T01:27:33.805" v="1090"/>
          <ac:picMkLst>
            <pc:docMk/>
            <pc:sldMk cId="2214435887" sldId="335"/>
            <ac:picMk id="25" creationId="{83834C3B-CA6F-4659-9374-C47B341DF9B9}"/>
          </ac:picMkLst>
        </pc:pic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8" creationId="{67949A5F-6B7D-4D8D-905D-66D5E5879104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0" creationId="{166D1D7E-9BFC-4610-A3E8-D308AF88CAE6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3" creationId="{2DEF0A31-A4E3-44B7-A87F-B73B994C43DC}"/>
          </ac:cxnSpMkLst>
        </pc:cxnChg>
        <pc:cxnChg chg="add mod">
          <ac:chgData name="Sergey Parshin" userId="33371af5f60a0596" providerId="LiveId" clId="{35DFA75A-96B0-4D17-91BA-928D53D9C754}" dt="2019-10-05T01:28:14.829" v="1098" actId="14100"/>
          <ac:cxnSpMkLst>
            <pc:docMk/>
            <pc:sldMk cId="2214435887" sldId="335"/>
            <ac:cxnSpMk id="16" creationId="{BEF55462-321B-4DA5-AF41-178B7C3FCD30}"/>
          </ac:cxnSpMkLst>
        </pc:cxnChg>
        <pc:cxnChg chg="add mod">
          <ac:chgData name="Sergey Parshin" userId="33371af5f60a0596" providerId="LiveId" clId="{35DFA75A-96B0-4D17-91BA-928D53D9C754}" dt="2019-10-05T01:27:23.036" v="1085" actId="14100"/>
          <ac:cxnSpMkLst>
            <pc:docMk/>
            <pc:sldMk cId="2214435887" sldId="335"/>
            <ac:cxnSpMk id="21" creationId="{2DE37550-2886-4CC9-870C-BD79FD0E26D5}"/>
          </ac:cxnSpMkLst>
        </pc:cxnChg>
        <pc:cxnChg chg="add mod">
          <ac:chgData name="Sergey Parshin" userId="33371af5f60a0596" providerId="LiveId" clId="{35DFA75A-96B0-4D17-91BA-928D53D9C754}" dt="2019-10-05T01:27:50.292" v="1095" actId="14100"/>
          <ac:cxnSpMkLst>
            <pc:docMk/>
            <pc:sldMk cId="2214435887" sldId="335"/>
            <ac:cxnSpMk id="23" creationId="{358C677E-C1DF-49BC-888C-60F0FCE9CC99}"/>
          </ac:cxnSpMkLst>
        </pc:cxnChg>
        <pc:cxnChg chg="add mod">
          <ac:chgData name="Sergey Parshin" userId="33371af5f60a0596" providerId="LiveId" clId="{35DFA75A-96B0-4D17-91BA-928D53D9C754}" dt="2019-10-05T01:27:58.428" v="1097" actId="14100"/>
          <ac:cxnSpMkLst>
            <pc:docMk/>
            <pc:sldMk cId="2214435887" sldId="335"/>
            <ac:cxnSpMk id="26" creationId="{67508A06-067A-4DF9-B5FE-5D05995180D2}"/>
          </ac:cxnSpMkLst>
        </pc:cxnChg>
      </pc:sldChg>
      <pc:sldChg chg="addSp delSp modSp add delAnim modAnim">
        <pc:chgData name="Sergey Parshin" userId="33371af5f60a0596" providerId="LiveId" clId="{35DFA75A-96B0-4D17-91BA-928D53D9C754}" dt="2019-10-05T01:32:08.368" v="1371"/>
        <pc:sldMkLst>
          <pc:docMk/>
          <pc:sldMk cId="3212231871" sldId="336"/>
        </pc:sldMkLst>
        <pc:spChg chg="mod">
          <ac:chgData name="Sergey Parshin" userId="33371af5f60a0596" providerId="LiveId" clId="{35DFA75A-96B0-4D17-91BA-928D53D9C754}" dt="2019-10-05T01:24:40.710" v="1022" actId="113"/>
          <ac:spMkLst>
            <pc:docMk/>
            <pc:sldMk cId="3212231871" sldId="336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30:24.168" v="1336" actId="1035"/>
          <ac:spMkLst>
            <pc:docMk/>
            <pc:sldMk cId="3212231871" sldId="336"/>
            <ac:spMk id="5" creationId="{8A26E06F-DF87-4F0F-B746-06B6E27E7685}"/>
          </ac:spMkLst>
        </pc:spChg>
        <pc:spChg chg="add mod">
          <ac:chgData name="Sergey Parshin" userId="33371af5f60a0596" providerId="LiveId" clId="{35DFA75A-96B0-4D17-91BA-928D53D9C754}" dt="2019-10-05T01:31:18.179" v="1358" actId="14100"/>
          <ac:spMkLst>
            <pc:docMk/>
            <pc:sldMk cId="3212231871" sldId="336"/>
            <ac:spMk id="11" creationId="{BC85B7DF-2B12-4EEF-8FC1-AEB0FE0F2750}"/>
          </ac:spMkLst>
        </pc:spChg>
        <pc:picChg chg="add mod">
          <ac:chgData name="Sergey Parshin" userId="33371af5f60a0596" providerId="LiveId" clId="{35DFA75A-96B0-4D17-91BA-928D53D9C754}" dt="2019-10-05T01:09:52.212" v="698" actId="1076"/>
          <ac:picMkLst>
            <pc:docMk/>
            <pc:sldMk cId="3212231871" sldId="336"/>
            <ac:picMk id="3" creationId="{49C2666F-2739-4D21-A021-9379AB852461}"/>
          </ac:picMkLst>
        </pc:picChg>
        <pc:picChg chg="del">
          <ac:chgData name="Sergey Parshin" userId="33371af5f60a0596" providerId="LiveId" clId="{35DFA75A-96B0-4D17-91BA-928D53D9C754}" dt="2019-10-05T01:07:21.127" v="696" actId="478"/>
          <ac:picMkLst>
            <pc:docMk/>
            <pc:sldMk cId="3212231871" sldId="336"/>
            <ac:picMk id="4" creationId="{001F543D-0302-42EF-B4CF-E53147E15DCC}"/>
          </ac:picMkLst>
        </pc:picChg>
        <pc:cxnChg chg="add mod">
          <ac:chgData name="Sergey Parshin" userId="33371af5f60a0596" providerId="LiveId" clId="{35DFA75A-96B0-4D17-91BA-928D53D9C754}" dt="2019-10-05T01:30:24.168" v="1336" actId="1035"/>
          <ac:cxnSpMkLst>
            <pc:docMk/>
            <pc:sldMk cId="3212231871" sldId="336"/>
            <ac:cxnSpMk id="6" creationId="{31D1E04D-33E7-4AB8-B486-DDDB393A4994}"/>
          </ac:cxnSpMkLst>
        </pc:cxnChg>
        <pc:cxnChg chg="add mod">
          <ac:chgData name="Sergey Parshin" userId="33371af5f60a0596" providerId="LiveId" clId="{35DFA75A-96B0-4D17-91BA-928D53D9C754}" dt="2019-10-05T01:30:33.131" v="1338" actId="14100"/>
          <ac:cxnSpMkLst>
            <pc:docMk/>
            <pc:sldMk cId="3212231871" sldId="336"/>
            <ac:cxnSpMk id="7" creationId="{413C860B-0328-4A5B-89C4-F6E17AA9A26E}"/>
          </ac:cxnSpMkLst>
        </pc:cxnChg>
        <pc:cxnChg chg="add del mod">
          <ac:chgData name="Sergey Parshin" userId="33371af5f60a0596" providerId="LiveId" clId="{35DFA75A-96B0-4D17-91BA-928D53D9C754}" dt="2019-10-05T01:30:28.245" v="1337" actId="478"/>
          <ac:cxnSpMkLst>
            <pc:docMk/>
            <pc:sldMk cId="3212231871" sldId="336"/>
            <ac:cxnSpMk id="8" creationId="{1E927260-3A4E-4E1C-BBB8-1D6311854EB5}"/>
          </ac:cxnSpMkLst>
        </pc:cxnChg>
        <pc:cxnChg chg="add mod">
          <ac:chgData name="Sergey Parshin" userId="33371af5f60a0596" providerId="LiveId" clId="{35DFA75A-96B0-4D17-91BA-928D53D9C754}" dt="2019-10-05T01:31:01.828" v="1341" actId="14100"/>
          <ac:cxnSpMkLst>
            <pc:docMk/>
            <pc:sldMk cId="3212231871" sldId="336"/>
            <ac:cxnSpMk id="10" creationId="{CAF818B0-5670-4BB7-8268-1A1DCA033DC4}"/>
          </ac:cxnSpMkLst>
        </pc:cxnChg>
        <pc:cxnChg chg="add mod">
          <ac:chgData name="Sergey Parshin" userId="33371af5f60a0596" providerId="LiveId" clId="{35DFA75A-96B0-4D17-91BA-928D53D9C754}" dt="2019-10-05T01:31:35.514" v="1363" actId="14100"/>
          <ac:cxnSpMkLst>
            <pc:docMk/>
            <pc:sldMk cId="3212231871" sldId="336"/>
            <ac:cxnSpMk id="13" creationId="{E667EA9D-6515-4FC8-801B-53296F185D4D}"/>
          </ac:cxnSpMkLst>
        </pc:cxnChg>
        <pc:cxnChg chg="add mod">
          <ac:chgData name="Sergey Parshin" userId="33371af5f60a0596" providerId="LiveId" clId="{35DFA75A-96B0-4D17-91BA-928D53D9C754}" dt="2019-10-05T01:31:44.627" v="1366" actId="14100"/>
          <ac:cxnSpMkLst>
            <pc:docMk/>
            <pc:sldMk cId="3212231871" sldId="336"/>
            <ac:cxnSpMk id="18" creationId="{C33A5171-CCEB-44A3-8A09-0CC032C2FBDD}"/>
          </ac:cxnSpMkLst>
        </pc:cxnChg>
        <pc:cxnChg chg="add mod">
          <ac:chgData name="Sergey Parshin" userId="33371af5f60a0596" providerId="LiveId" clId="{35DFA75A-96B0-4D17-91BA-928D53D9C754}" dt="2019-10-05T01:31:55.211" v="1370" actId="14100"/>
          <ac:cxnSpMkLst>
            <pc:docMk/>
            <pc:sldMk cId="3212231871" sldId="336"/>
            <ac:cxnSpMk id="20" creationId="{274BA3AE-E99A-46A8-9F60-AB12A46C2735}"/>
          </ac:cxnSpMkLst>
        </pc:cxnChg>
      </pc:sldChg>
      <pc:sldChg chg="addSp delSp modSp add">
        <pc:chgData name="Sergey Parshin" userId="33371af5f60a0596" providerId="LiveId" clId="{35DFA75A-96B0-4D17-91BA-928D53D9C754}" dt="2019-10-05T01:16:02.086" v="825" actId="20577"/>
        <pc:sldMkLst>
          <pc:docMk/>
          <pc:sldMk cId="582436183" sldId="337"/>
        </pc:sldMkLst>
        <pc:spChg chg="mod">
          <ac:chgData name="Sergey Parshin" userId="33371af5f60a0596" providerId="LiveId" clId="{35DFA75A-96B0-4D17-91BA-928D53D9C754}" dt="2019-10-05T01:16:02.086" v="825" actId="20577"/>
          <ac:spMkLst>
            <pc:docMk/>
            <pc:sldMk cId="582436183" sldId="337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0:00.797" v="700" actId="478"/>
          <ac:picMkLst>
            <pc:docMk/>
            <pc:sldMk cId="582436183" sldId="337"/>
            <ac:picMk id="3" creationId="{49C2666F-2739-4D21-A021-9379AB852461}"/>
          </ac:picMkLst>
        </pc:picChg>
        <pc:picChg chg="add mod">
          <ac:chgData name="Sergey Parshin" userId="33371af5f60a0596" providerId="LiveId" clId="{35DFA75A-96B0-4D17-91BA-928D53D9C754}" dt="2019-10-05T01:10:07.541" v="702" actId="1076"/>
          <ac:picMkLst>
            <pc:docMk/>
            <pc:sldMk cId="582436183" sldId="337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6:15.656" v="831" actId="6549"/>
        <pc:sldMkLst>
          <pc:docMk/>
          <pc:sldMk cId="3076355718" sldId="338"/>
        </pc:sldMkLst>
        <pc:spChg chg="mod">
          <ac:chgData name="Sergey Parshin" userId="33371af5f60a0596" providerId="LiveId" clId="{35DFA75A-96B0-4D17-91BA-928D53D9C754}" dt="2019-10-05T01:16:15.656" v="831" actId="6549"/>
          <ac:spMkLst>
            <pc:docMk/>
            <pc:sldMk cId="3076355718" sldId="338"/>
            <ac:spMk id="2" creationId="{444FC6A2-5A40-4204-A08E-B7176AFEB2AF}"/>
          </ac:spMkLst>
        </pc:spChg>
        <pc:picChg chg="add mod">
          <ac:chgData name="Sergey Parshin" userId="33371af5f60a0596" providerId="LiveId" clId="{35DFA75A-96B0-4D17-91BA-928D53D9C754}" dt="2019-10-05T01:11:26.396" v="706" actId="1076"/>
          <ac:picMkLst>
            <pc:docMk/>
            <pc:sldMk cId="3076355718" sldId="338"/>
            <ac:picMk id="3" creationId="{33ACF05F-9F4C-4828-994C-8A8C8BB42C0B}"/>
          </ac:picMkLst>
        </pc:picChg>
        <pc:picChg chg="del">
          <ac:chgData name="Sergey Parshin" userId="33371af5f60a0596" providerId="LiveId" clId="{35DFA75A-96B0-4D17-91BA-928D53D9C754}" dt="2019-10-05T01:11:14.603" v="704" actId="478"/>
          <ac:picMkLst>
            <pc:docMk/>
            <pc:sldMk cId="3076355718" sldId="338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9:38.422" v="833" actId="6549"/>
        <pc:sldMkLst>
          <pc:docMk/>
          <pc:sldMk cId="1301091423" sldId="339"/>
        </pc:sldMkLst>
        <pc:spChg chg="mod">
          <ac:chgData name="Sergey Parshin" userId="33371af5f60a0596" providerId="LiveId" clId="{35DFA75A-96B0-4D17-91BA-928D53D9C754}" dt="2019-10-05T01:19:38.422" v="833" actId="6549"/>
          <ac:spMkLst>
            <pc:docMk/>
            <pc:sldMk cId="1301091423" sldId="339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1:31.381" v="708" actId="478"/>
          <ac:picMkLst>
            <pc:docMk/>
            <pc:sldMk cId="1301091423" sldId="339"/>
            <ac:picMk id="3" creationId="{33ACF05F-9F4C-4828-994C-8A8C8BB42C0B}"/>
          </ac:picMkLst>
        </pc:picChg>
        <pc:picChg chg="add mod">
          <ac:chgData name="Sergey Parshin" userId="33371af5f60a0596" providerId="LiveId" clId="{35DFA75A-96B0-4D17-91BA-928D53D9C754}" dt="2019-10-05T01:12:18.851" v="710" actId="1076"/>
          <ac:picMkLst>
            <pc:docMk/>
            <pc:sldMk cId="1301091423" sldId="339"/>
            <ac:picMk id="4" creationId="{D91E2DFE-E1A4-49C4-8C38-96844A9296E9}"/>
          </ac:picMkLst>
        </pc:picChg>
      </pc:sldChg>
      <pc:sldChg chg="addSp delSp modSp add">
        <pc:chgData name="Sergey Parshin" userId="33371af5f60a0596" providerId="LiveId" clId="{35DFA75A-96B0-4D17-91BA-928D53D9C754}" dt="2019-10-05T01:22:32.823" v="937" actId="1076"/>
        <pc:sldMkLst>
          <pc:docMk/>
          <pc:sldMk cId="4192701620" sldId="340"/>
        </pc:sldMkLst>
        <pc:spChg chg="mod">
          <ac:chgData name="Sergey Parshin" userId="33371af5f60a0596" providerId="LiveId" clId="{35DFA75A-96B0-4D17-91BA-928D53D9C754}" dt="2019-10-05T01:19:54.800" v="848" actId="20577"/>
          <ac:spMkLst>
            <pc:docMk/>
            <pc:sldMk cId="4192701620" sldId="340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20:34.352" v="870" actId="1076"/>
          <ac:spMkLst>
            <pc:docMk/>
            <pc:sldMk cId="4192701620" sldId="340"/>
            <ac:spMk id="5" creationId="{E32D0904-BF6D-4255-AC17-06FE04A76285}"/>
          </ac:spMkLst>
        </pc:spChg>
        <pc:spChg chg="add mod">
          <ac:chgData name="Sergey Parshin" userId="33371af5f60a0596" providerId="LiveId" clId="{35DFA75A-96B0-4D17-91BA-928D53D9C754}" dt="2019-10-05T01:21:31.845" v="897" actId="20577"/>
          <ac:spMkLst>
            <pc:docMk/>
            <pc:sldMk cId="4192701620" sldId="340"/>
            <ac:spMk id="12" creationId="{39395538-F07E-4622-B5DC-E03BAE30056E}"/>
          </ac:spMkLst>
        </pc:spChg>
        <pc:spChg chg="add mod">
          <ac:chgData name="Sergey Parshin" userId="33371af5f60a0596" providerId="LiveId" clId="{35DFA75A-96B0-4D17-91BA-928D53D9C754}" dt="2019-10-05T01:22:14.983" v="918" actId="1076"/>
          <ac:spMkLst>
            <pc:docMk/>
            <pc:sldMk cId="4192701620" sldId="340"/>
            <ac:spMk id="18" creationId="{FD9E9AB3-9B71-405D-9948-FB7FA871BCB2}"/>
          </ac:spMkLst>
        </pc:spChg>
        <pc:spChg chg="add mod">
          <ac:chgData name="Sergey Parshin" userId="33371af5f60a0596" providerId="LiveId" clId="{35DFA75A-96B0-4D17-91BA-928D53D9C754}" dt="2019-10-05T01:22:32.823" v="937" actId="1076"/>
          <ac:spMkLst>
            <pc:docMk/>
            <pc:sldMk cId="4192701620" sldId="340"/>
            <ac:spMk id="19" creationId="{B3CFF511-4E4F-4D14-A0F2-39A0318DFB4F}"/>
          </ac:spMkLst>
        </pc:spChg>
        <pc:picChg chg="add mod">
          <ac:chgData name="Sergey Parshin" userId="33371af5f60a0596" providerId="LiveId" clId="{35DFA75A-96B0-4D17-91BA-928D53D9C754}" dt="2019-10-05T01:13:50.388" v="714" actId="1076"/>
          <ac:picMkLst>
            <pc:docMk/>
            <pc:sldMk cId="4192701620" sldId="340"/>
            <ac:picMk id="3" creationId="{9629B7CF-227B-4D96-8372-365AEDA4C01F}"/>
          </ac:picMkLst>
        </pc:picChg>
        <pc:picChg chg="del">
          <ac:chgData name="Sergey Parshin" userId="33371af5f60a0596" providerId="LiveId" clId="{35DFA75A-96B0-4D17-91BA-928D53D9C754}" dt="2019-10-05T01:13:42.436" v="712" actId="478"/>
          <ac:picMkLst>
            <pc:docMk/>
            <pc:sldMk cId="4192701620" sldId="340"/>
            <ac:picMk id="4" creationId="{D91E2DFE-E1A4-49C4-8C38-96844A9296E9}"/>
          </ac:picMkLst>
        </pc:picChg>
        <pc:cxnChg chg="add mod">
          <ac:chgData name="Sergey Parshin" userId="33371af5f60a0596" providerId="LiveId" clId="{35DFA75A-96B0-4D17-91BA-928D53D9C754}" dt="2019-10-05T01:21:04.057" v="876" actId="1582"/>
          <ac:cxnSpMkLst>
            <pc:docMk/>
            <pc:sldMk cId="4192701620" sldId="340"/>
            <ac:cxnSpMk id="7" creationId="{9EAD1622-FE71-4956-87DD-2C5FCE67CAD9}"/>
          </ac:cxnSpMkLst>
        </pc:cxnChg>
        <pc:cxnChg chg="add del mod">
          <ac:chgData name="Sergey Parshin" userId="33371af5f60a0596" providerId="LiveId" clId="{35DFA75A-96B0-4D17-91BA-928D53D9C754}" dt="2019-10-05T01:20:48.288" v="873" actId="11529"/>
          <ac:cxnSpMkLst>
            <pc:docMk/>
            <pc:sldMk cId="4192701620" sldId="340"/>
            <ac:cxnSpMk id="9" creationId="{97A1C78E-59BD-44A0-8143-9311503D0B92}"/>
          </ac:cxnSpMkLst>
        </pc:cxnChg>
        <pc:cxnChg chg="add mod">
          <ac:chgData name="Sergey Parshin" userId="33371af5f60a0596" providerId="LiveId" clId="{35DFA75A-96B0-4D17-91BA-928D53D9C754}" dt="2019-10-05T01:21:17.823" v="879" actId="1582"/>
          <ac:cxnSpMkLst>
            <pc:docMk/>
            <pc:sldMk cId="4192701620" sldId="340"/>
            <ac:cxnSpMk id="11" creationId="{9DA95C71-1F50-4F3B-83D7-37083A3F8EA1}"/>
          </ac:cxnSpMkLst>
        </pc:cxnChg>
        <pc:cxnChg chg="add mod">
          <ac:chgData name="Sergey Parshin" userId="33371af5f60a0596" providerId="LiveId" clId="{35DFA75A-96B0-4D17-91BA-928D53D9C754}" dt="2019-10-05T01:21:45.327" v="901" actId="14100"/>
          <ac:cxnSpMkLst>
            <pc:docMk/>
            <pc:sldMk cId="4192701620" sldId="340"/>
            <ac:cxnSpMk id="13" creationId="{089BB4A1-C942-46D1-994D-7652885899A9}"/>
          </ac:cxnSpMkLst>
        </pc:cxnChg>
        <pc:cxnChg chg="add mod">
          <ac:chgData name="Sergey Parshin" userId="33371af5f60a0596" providerId="LiveId" clId="{35DFA75A-96B0-4D17-91BA-928D53D9C754}" dt="2019-10-05T01:21:52.336" v="905" actId="14100"/>
          <ac:cxnSpMkLst>
            <pc:docMk/>
            <pc:sldMk cId="4192701620" sldId="340"/>
            <ac:cxnSpMk id="16" creationId="{6E23AB64-6D0F-4724-8BCF-5F13DB394759}"/>
          </ac:cxnSpMkLst>
        </pc:cxnChg>
      </pc:sldChg>
      <pc:sldChg chg="addSp delSp modSp add">
        <pc:chgData name="Sergey Parshin" userId="33371af5f60a0596" providerId="LiveId" clId="{35DFA75A-96B0-4D17-91BA-928D53D9C754}" dt="2019-10-05T02:03:43.339" v="2016" actId="1076"/>
        <pc:sldMkLst>
          <pc:docMk/>
          <pc:sldMk cId="288419952" sldId="341"/>
        </pc:sldMkLst>
        <pc:spChg chg="mod">
          <ac:chgData name="Sergey Parshin" userId="33371af5f60a0596" providerId="LiveId" clId="{35DFA75A-96B0-4D17-91BA-928D53D9C754}" dt="2019-10-05T02:03:43.339" v="2016" actId="1076"/>
          <ac:spMkLst>
            <pc:docMk/>
            <pc:sldMk cId="288419952" sldId="341"/>
            <ac:spMk id="2" creationId="{1C303DAF-3C9E-4945-BFEE-2F78078E97B0}"/>
          </ac:spMkLst>
        </pc:spChg>
        <pc:spChg chg="del">
          <ac:chgData name="Sergey Parshin" userId="33371af5f60a0596" providerId="LiveId" clId="{35DFA75A-96B0-4D17-91BA-928D53D9C754}" dt="2019-10-05T02:03:31.404" v="2011" actId="478"/>
          <ac:spMkLst>
            <pc:docMk/>
            <pc:sldMk cId="288419952" sldId="341"/>
            <ac:spMk id="3" creationId="{87B42395-D938-4AA2-828E-524120D776EC}"/>
          </ac:spMkLst>
        </pc:spChg>
        <pc:picChg chg="add mod">
          <ac:chgData name="Sergey Parshin" userId="33371af5f60a0596" providerId="LiveId" clId="{35DFA75A-96B0-4D17-91BA-928D53D9C754}" dt="2019-10-05T02:03:38.460" v="2015" actId="1076"/>
          <ac:picMkLst>
            <pc:docMk/>
            <pc:sldMk cId="288419952" sldId="341"/>
            <ac:picMk id="4" creationId="{5E8F8B93-843C-40B0-8267-D48EA51BC37D}"/>
          </ac:picMkLst>
        </pc:picChg>
      </pc:sldChg>
      <pc:sldChg chg="modSp add">
        <pc:chgData name="Sergey Parshin" userId="33371af5f60a0596" providerId="LiveId" clId="{35DFA75A-96B0-4D17-91BA-928D53D9C754}" dt="2019-10-06T01:22:03.909" v="2180" actId="207"/>
        <pc:sldMkLst>
          <pc:docMk/>
          <pc:sldMk cId="3058007019" sldId="342"/>
        </pc:sldMkLst>
        <pc:spChg chg="mod">
          <ac:chgData name="Sergey Parshin" userId="33371af5f60a0596" providerId="LiveId" clId="{35DFA75A-96B0-4D17-91BA-928D53D9C754}" dt="2019-10-06T01:22:03.909" v="2180" actId="207"/>
          <ac:spMkLst>
            <pc:docMk/>
            <pc:sldMk cId="3058007019" sldId="342"/>
            <ac:spMk id="3" creationId="{544723AD-F869-4BAE-A672-2A9BC1C48CDD}"/>
          </ac:spMkLst>
        </pc:spChg>
      </pc:sldChg>
      <pc:sldChg chg="modSp add">
        <pc:chgData name="Sergey Parshin" userId="33371af5f60a0596" providerId="LiveId" clId="{35DFA75A-96B0-4D17-91BA-928D53D9C754}" dt="2019-10-13T21:43:46.255" v="2236" actId="20577"/>
        <pc:sldMkLst>
          <pc:docMk/>
          <pc:sldMk cId="1095505075" sldId="344"/>
        </pc:sldMkLst>
        <pc:spChg chg="mod">
          <ac:chgData name="Sergey Parshin" userId="33371af5f60a0596" providerId="LiveId" clId="{35DFA75A-96B0-4D17-91BA-928D53D9C754}" dt="2019-10-13T21:43:46.255" v="2236" actId="20577"/>
          <ac:spMkLst>
            <pc:docMk/>
            <pc:sldMk cId="1095505075" sldId="344"/>
            <ac:spMk id="2" creationId="{04030B12-C891-405A-9636-4DA6094E2DE9}"/>
          </ac:spMkLst>
        </pc:spChg>
        <pc:spChg chg="mod">
          <ac:chgData name="Sergey Parshin" userId="33371af5f60a0596" providerId="LiveId" clId="{35DFA75A-96B0-4D17-91BA-928D53D9C754}" dt="2019-10-13T21:43:32.321" v="2234" actId="20577"/>
          <ac:spMkLst>
            <pc:docMk/>
            <pc:sldMk cId="1095505075" sldId="344"/>
            <ac:spMk id="3" creationId="{442BE45F-897A-45E8-ACFB-26307A43A6F5}"/>
          </ac:spMkLst>
        </pc:spChg>
      </pc:sldChg>
      <pc:sldChg chg="modSp add">
        <pc:chgData name="Sergey Parshin" userId="33371af5f60a0596" providerId="LiveId" clId="{35DFA75A-96B0-4D17-91BA-928D53D9C754}" dt="2019-10-14T16:14:12.159" v="2296" actId="20577"/>
        <pc:sldMkLst>
          <pc:docMk/>
          <pc:sldMk cId="2889087141" sldId="345"/>
        </pc:sldMkLst>
        <pc:spChg chg="mod">
          <ac:chgData name="Sergey Parshin" userId="33371af5f60a0596" providerId="LiveId" clId="{35DFA75A-96B0-4D17-91BA-928D53D9C754}" dt="2019-10-14T16:14:04.722" v="2271" actId="20577"/>
          <ac:spMkLst>
            <pc:docMk/>
            <pc:sldMk cId="2889087141" sldId="345"/>
            <ac:spMk id="2" creationId="{3698BAFA-0A5C-4B4B-A022-F96781507C8D}"/>
          </ac:spMkLst>
        </pc:spChg>
        <pc:spChg chg="mod">
          <ac:chgData name="Sergey Parshin" userId="33371af5f60a0596" providerId="LiveId" clId="{35DFA75A-96B0-4D17-91BA-928D53D9C754}" dt="2019-10-14T16:14:12.159" v="2296" actId="20577"/>
          <ac:spMkLst>
            <pc:docMk/>
            <pc:sldMk cId="2889087141" sldId="345"/>
            <ac:spMk id="3" creationId="{C41BF2FC-2B68-477D-96CD-3F6AB734214C}"/>
          </ac:spMkLst>
        </pc:spChg>
      </pc:sldChg>
      <pc:sldChg chg="modSp add">
        <pc:chgData name="Sergey Parshin" userId="33371af5f60a0596" providerId="LiveId" clId="{35DFA75A-96B0-4D17-91BA-928D53D9C754}" dt="2019-10-14T16:38:37.989" v="4787" actId="20577"/>
        <pc:sldMkLst>
          <pc:docMk/>
          <pc:sldMk cId="461403672" sldId="346"/>
        </pc:sldMkLst>
        <pc:spChg chg="mod">
          <ac:chgData name="Sergey Parshin" userId="33371af5f60a0596" providerId="LiveId" clId="{35DFA75A-96B0-4D17-91BA-928D53D9C754}" dt="2019-10-14T16:38:37.989" v="4787" actId="20577"/>
          <ac:spMkLst>
            <pc:docMk/>
            <pc:sldMk cId="461403672" sldId="346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4T16:34:23.027" v="4535" actId="20577"/>
          <ac:spMkLst>
            <pc:docMk/>
            <pc:sldMk cId="461403672" sldId="346"/>
            <ac:spMk id="3" creationId="{D1C40AD8-47E1-461D-B2B0-1883820F0F59}"/>
          </ac:spMkLst>
        </pc:spChg>
      </pc:sldChg>
      <pc:sldChg chg="modSp add">
        <pc:chgData name="Sergey Parshin" userId="33371af5f60a0596" providerId="LiveId" clId="{35DFA75A-96B0-4D17-91BA-928D53D9C754}" dt="2019-10-15T22:05:38.828" v="10615" actId="20577"/>
        <pc:sldMkLst>
          <pc:docMk/>
          <pc:sldMk cId="3944381782" sldId="347"/>
        </pc:sldMkLst>
        <pc:spChg chg="mod">
          <ac:chgData name="Sergey Parshin" userId="33371af5f60a0596" providerId="LiveId" clId="{35DFA75A-96B0-4D17-91BA-928D53D9C754}" dt="2019-10-14T16:38:44.206" v="4788" actId="20577"/>
          <ac:spMkLst>
            <pc:docMk/>
            <pc:sldMk cId="3944381782" sldId="347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5T22:05:38.828" v="10615" actId="20577"/>
          <ac:spMkLst>
            <pc:docMk/>
            <pc:sldMk cId="3944381782" sldId="347"/>
            <ac:spMk id="3" creationId="{D1C40AD8-47E1-461D-B2B0-1883820F0F59}"/>
          </ac:spMkLst>
        </pc:spChg>
      </pc:sldChg>
      <pc:sldChg chg="addSp delSp modSp add ord">
        <pc:chgData name="Sergey Parshin" userId="33371af5f60a0596" providerId="LiveId" clId="{35DFA75A-96B0-4D17-91BA-928D53D9C754}" dt="2019-10-15T22:09:53.840" v="10808" actId="20577"/>
        <pc:sldMkLst>
          <pc:docMk/>
          <pc:sldMk cId="2588819969" sldId="348"/>
        </pc:sldMkLst>
        <pc:spChg chg="mod">
          <ac:chgData name="Sergey Parshin" userId="33371af5f60a0596" providerId="LiveId" clId="{35DFA75A-96B0-4D17-91BA-928D53D9C754}" dt="2019-10-14T16:39:10.727" v="4810" actId="14100"/>
          <ac:spMkLst>
            <pc:docMk/>
            <pc:sldMk cId="2588819969" sldId="348"/>
            <ac:spMk id="2" creationId="{72B17B95-D91D-4410-A5C4-F656A652CB01}"/>
          </ac:spMkLst>
        </pc:spChg>
        <pc:spChg chg="del">
          <ac:chgData name="Sergey Parshin" userId="33371af5f60a0596" providerId="LiveId" clId="{35DFA75A-96B0-4D17-91BA-928D53D9C754}" dt="2019-10-14T16:39:12.886" v="4811" actId="478"/>
          <ac:spMkLst>
            <pc:docMk/>
            <pc:sldMk cId="2588819969" sldId="348"/>
            <ac:spMk id="3" creationId="{64CEF842-A2C6-4FF0-B405-687981AE18E0}"/>
          </ac:spMkLst>
        </pc:spChg>
        <pc:graphicFrameChg chg="add mod modGraphic">
          <ac:chgData name="Sergey Parshin" userId="33371af5f60a0596" providerId="LiveId" clId="{35DFA75A-96B0-4D17-91BA-928D53D9C754}" dt="2019-10-15T22:09:53.840" v="10808" actId="20577"/>
          <ac:graphicFrameMkLst>
            <pc:docMk/>
            <pc:sldMk cId="2588819969" sldId="348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3:57.248" v="10939" actId="20577"/>
        <pc:sldMkLst>
          <pc:docMk/>
          <pc:sldMk cId="2207997025" sldId="349"/>
        </pc:sldMkLst>
        <pc:spChg chg="mod">
          <ac:chgData name="Sergey Parshin" userId="33371af5f60a0596" providerId="LiveId" clId="{35DFA75A-96B0-4D17-91BA-928D53D9C754}" dt="2019-10-14T16:44:37.218" v="5419" actId="20577"/>
          <ac:spMkLst>
            <pc:docMk/>
            <pc:sldMk cId="2207997025" sldId="349"/>
            <ac:spMk id="2" creationId="{72B17B95-D91D-4410-A5C4-F656A652CB01}"/>
          </ac:spMkLst>
        </pc:spChg>
        <pc:graphicFrameChg chg="mod modGraphic">
          <ac:chgData name="Sergey Parshin" userId="33371af5f60a0596" providerId="LiveId" clId="{35DFA75A-96B0-4D17-91BA-928D53D9C754}" dt="2019-10-15T22:13:57.248" v="10939" actId="20577"/>
          <ac:graphicFrameMkLst>
            <pc:docMk/>
            <pc:sldMk cId="2207997025" sldId="349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4T19:23:59.546" v="5731" actId="20577"/>
        <pc:sldMkLst>
          <pc:docMk/>
          <pc:sldMk cId="859192890" sldId="350"/>
        </pc:sldMkLst>
        <pc:spChg chg="mod">
          <ac:chgData name="Sergey Parshin" userId="33371af5f60a0596" providerId="LiveId" clId="{35DFA75A-96B0-4D17-91BA-928D53D9C754}" dt="2019-10-14T19:23:41.771" v="5682" actId="20577"/>
          <ac:spMkLst>
            <pc:docMk/>
            <pc:sldMk cId="859192890" sldId="350"/>
            <ac:spMk id="2" creationId="{0C1A800D-18B3-432B-BA28-8E1FE1ED5CF6}"/>
          </ac:spMkLst>
        </pc:spChg>
        <pc:spChg chg="mod">
          <ac:chgData name="Sergey Parshin" userId="33371af5f60a0596" providerId="LiveId" clId="{35DFA75A-96B0-4D17-91BA-928D53D9C754}" dt="2019-10-14T19:23:59.546" v="5731" actId="20577"/>
          <ac:spMkLst>
            <pc:docMk/>
            <pc:sldMk cId="859192890" sldId="350"/>
            <ac:spMk id="3" creationId="{9F794F15-8648-48EC-BFDF-CC11A5A121F2}"/>
          </ac:spMkLst>
        </pc:spChg>
      </pc:sldChg>
      <pc:sldChg chg="modSp add">
        <pc:chgData name="Sergey Parshin" userId="33371af5f60a0596" providerId="LiveId" clId="{35DFA75A-96B0-4D17-91BA-928D53D9C754}" dt="2019-10-14T21:58:55.760" v="10521" actId="20577"/>
        <pc:sldMkLst>
          <pc:docMk/>
          <pc:sldMk cId="2228317632" sldId="351"/>
        </pc:sldMkLst>
        <pc:spChg chg="mod">
          <ac:chgData name="Sergey Parshin" userId="33371af5f60a0596" providerId="LiveId" clId="{35DFA75A-96B0-4D17-91BA-928D53D9C754}" dt="2019-10-14T19:24:16.643" v="5769" actId="20577"/>
          <ac:spMkLst>
            <pc:docMk/>
            <pc:sldMk cId="2228317632" sldId="351"/>
            <ac:spMk id="2" creationId="{455921B8-61DB-451F-A310-88D6F58326E1}"/>
          </ac:spMkLst>
        </pc:spChg>
        <pc:spChg chg="mod">
          <ac:chgData name="Sergey Parshin" userId="33371af5f60a0596" providerId="LiveId" clId="{35DFA75A-96B0-4D17-91BA-928D53D9C754}" dt="2019-10-14T21:58:55.760" v="10521" actId="20577"/>
          <ac:spMkLst>
            <pc:docMk/>
            <pc:sldMk cId="2228317632" sldId="351"/>
            <ac:spMk id="3" creationId="{5C6D85B3-BB34-4DE2-B079-0E59C6984AF9}"/>
          </ac:spMkLst>
        </pc:spChg>
      </pc:sldChg>
      <pc:sldChg chg="modSp add">
        <pc:chgData name="Sergey Parshin" userId="33371af5f60a0596" providerId="LiveId" clId="{35DFA75A-96B0-4D17-91BA-928D53D9C754}" dt="2019-10-14T19:45:05.384" v="7456" actId="20577"/>
        <pc:sldMkLst>
          <pc:docMk/>
          <pc:sldMk cId="3480952395" sldId="352"/>
        </pc:sldMkLst>
        <pc:graphicFrameChg chg="mod modGraphic">
          <ac:chgData name="Sergey Parshin" userId="33371af5f60a0596" providerId="LiveId" clId="{35DFA75A-96B0-4D17-91BA-928D53D9C754}" dt="2019-10-14T19:45:05.384" v="7456" actId="20577"/>
          <ac:graphicFrameMkLst>
            <pc:docMk/>
            <pc:sldMk cId="3480952395" sldId="352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5:50.333" v="11147" actId="20577"/>
        <pc:sldMkLst>
          <pc:docMk/>
          <pc:sldMk cId="4220389707" sldId="353"/>
        </pc:sldMkLst>
        <pc:graphicFrameChg chg="mod modGraphic">
          <ac:chgData name="Sergey Parshin" userId="33371af5f60a0596" providerId="LiveId" clId="{35DFA75A-96B0-4D17-91BA-928D53D9C754}" dt="2019-10-15T22:15:50.333" v="11147" actId="20577"/>
          <ac:graphicFrameMkLst>
            <pc:docMk/>
            <pc:sldMk cId="4220389707" sldId="353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19:53:51.139" v="8522" actId="20577"/>
        <pc:sldMkLst>
          <pc:docMk/>
          <pc:sldMk cId="3200670480" sldId="354"/>
        </pc:sldMkLst>
        <pc:spChg chg="add mod">
          <ac:chgData name="Sergey Parshin" userId="33371af5f60a0596" providerId="LiveId" clId="{35DFA75A-96B0-4D17-91BA-928D53D9C754}" dt="2019-10-14T19:53:51.139" v="8522" actId="20577"/>
          <ac:spMkLst>
            <pc:docMk/>
            <pc:sldMk cId="3200670480" sldId="354"/>
            <ac:spMk id="3" creationId="{29864B75-491D-43E9-8B7D-EA34410B3FA5}"/>
          </ac:spMkLst>
        </pc:spChg>
        <pc:graphicFrameChg chg="del">
          <ac:chgData name="Sergey Parshin" userId="33371af5f60a0596" providerId="LiveId" clId="{35DFA75A-96B0-4D17-91BA-928D53D9C754}" dt="2019-10-14T19:49:36.963" v="7885" actId="478"/>
          <ac:graphicFrameMkLst>
            <pc:docMk/>
            <pc:sldMk cId="3200670480" sldId="354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20:02:52.093" v="8623" actId="14100"/>
        <pc:sldMkLst>
          <pc:docMk/>
          <pc:sldMk cId="4091523873" sldId="355"/>
        </pc:sldMkLst>
        <pc:spChg chg="mod">
          <ac:chgData name="Sergey Parshin" userId="33371af5f60a0596" providerId="LiveId" clId="{35DFA75A-96B0-4D17-91BA-928D53D9C754}" dt="2019-10-14T20:02:52.093" v="8623" actId="14100"/>
          <ac:spMkLst>
            <pc:docMk/>
            <pc:sldMk cId="4091523873" sldId="355"/>
            <ac:spMk id="2" creationId="{01A129F4-CAF7-4F2E-9CF2-43F2C21CEC26}"/>
          </ac:spMkLst>
        </pc:spChg>
        <pc:spChg chg="del">
          <ac:chgData name="Sergey Parshin" userId="33371af5f60a0596" providerId="LiveId" clId="{35DFA75A-96B0-4D17-91BA-928D53D9C754}" dt="2019-10-14T19:54:20.139" v="8546" actId="478"/>
          <ac:spMkLst>
            <pc:docMk/>
            <pc:sldMk cId="4091523873" sldId="355"/>
            <ac:spMk id="3" creationId="{CB3CA7BB-E12D-499C-B7D2-45189B0C170F}"/>
          </ac:spMkLst>
        </pc:spChg>
        <pc:picChg chg="add mod">
          <ac:chgData name="Sergey Parshin" userId="33371af5f60a0596" providerId="LiveId" clId="{35DFA75A-96B0-4D17-91BA-928D53D9C754}" dt="2019-10-14T20:02:36.182" v="8618" actId="1038"/>
          <ac:picMkLst>
            <pc:docMk/>
            <pc:sldMk cId="4091523873" sldId="355"/>
            <ac:picMk id="4" creationId="{DAF762CA-E8BE-4D9A-ABEA-33F349798A2D}"/>
          </ac:picMkLst>
        </pc:picChg>
      </pc:sldChg>
      <pc:sldChg chg="addSp delSp modSp add">
        <pc:chgData name="Sergey Parshin" userId="33371af5f60a0596" providerId="LiveId" clId="{35DFA75A-96B0-4D17-91BA-928D53D9C754}" dt="2019-10-14T20:04:14.046" v="8649"/>
        <pc:sldMkLst>
          <pc:docMk/>
          <pc:sldMk cId="1790123450" sldId="356"/>
        </pc:sldMkLst>
        <pc:spChg chg="mod">
          <ac:chgData name="Sergey Parshin" userId="33371af5f60a0596" providerId="LiveId" clId="{35DFA75A-96B0-4D17-91BA-928D53D9C754}" dt="2019-10-14T20:03:18.279" v="8646" actId="14100"/>
          <ac:spMkLst>
            <pc:docMk/>
            <pc:sldMk cId="1790123450" sldId="356"/>
            <ac:spMk id="2" creationId="{E74122E1-9CA6-480D-B724-5AEE2DD92E76}"/>
          </ac:spMkLst>
        </pc:spChg>
        <pc:spChg chg="del mod">
          <ac:chgData name="Sergey Parshin" userId="33371af5f60a0596" providerId="LiveId" clId="{35DFA75A-96B0-4D17-91BA-928D53D9C754}" dt="2019-10-14T20:03:24.551" v="8648" actId="478"/>
          <ac:spMkLst>
            <pc:docMk/>
            <pc:sldMk cId="1790123450" sldId="356"/>
            <ac:spMk id="3" creationId="{106C7A60-D245-4B7D-865B-4E9A6343C668}"/>
          </ac:spMkLst>
        </pc:spChg>
        <pc:picChg chg="add">
          <ac:chgData name="Sergey Parshin" userId="33371af5f60a0596" providerId="LiveId" clId="{35DFA75A-96B0-4D17-91BA-928D53D9C754}" dt="2019-10-14T20:04:14.046" v="8649"/>
          <ac:picMkLst>
            <pc:docMk/>
            <pc:sldMk cId="1790123450" sldId="356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06:20.927" v="8654" actId="14100"/>
        <pc:sldMkLst>
          <pc:docMk/>
          <pc:sldMk cId="2806567616" sldId="357"/>
        </pc:sldMkLst>
        <pc:picChg chg="add mod">
          <ac:chgData name="Sergey Parshin" userId="33371af5f60a0596" providerId="LiveId" clId="{35DFA75A-96B0-4D17-91BA-928D53D9C754}" dt="2019-10-14T20:06:20.927" v="8654" actId="14100"/>
          <ac:picMkLst>
            <pc:docMk/>
            <pc:sldMk cId="2806567616" sldId="357"/>
            <ac:picMk id="3" creationId="{54AD68B2-F13D-4892-AF99-E6EFE35062F6}"/>
          </ac:picMkLst>
        </pc:picChg>
        <pc:picChg chg="del">
          <ac:chgData name="Sergey Parshin" userId="33371af5f60a0596" providerId="LiveId" clId="{35DFA75A-96B0-4D17-91BA-928D53D9C754}" dt="2019-10-14T20:04:31.453" v="8651" actId="478"/>
          <ac:picMkLst>
            <pc:docMk/>
            <pc:sldMk cId="2806567616" sldId="357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22:09.839" v="9022" actId="20577"/>
        <pc:sldMkLst>
          <pc:docMk/>
          <pc:sldMk cId="831481606" sldId="358"/>
        </pc:sldMkLst>
        <pc:spChg chg="mod">
          <ac:chgData name="Sergey Parshin" userId="33371af5f60a0596" providerId="LiveId" clId="{35DFA75A-96B0-4D17-91BA-928D53D9C754}" dt="2019-10-14T20:22:09.839" v="9022" actId="20577"/>
          <ac:spMkLst>
            <pc:docMk/>
            <pc:sldMk cId="831481606" sldId="358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0:21:41.037" v="8991" actId="478"/>
          <ac:spMkLst>
            <pc:docMk/>
            <pc:sldMk cId="831481606" sldId="358"/>
            <ac:spMk id="3" creationId="{D46AF7B5-3ABF-4C71-8373-46331B638554}"/>
          </ac:spMkLst>
        </pc:spChg>
        <pc:picChg chg="add mod">
          <ac:chgData name="Sergey Parshin" userId="33371af5f60a0596" providerId="LiveId" clId="{35DFA75A-96B0-4D17-91BA-928D53D9C754}" dt="2019-10-14T20:21:59.821" v="9008" actId="1036"/>
          <ac:picMkLst>
            <pc:docMk/>
            <pc:sldMk cId="831481606" sldId="358"/>
            <ac:picMk id="4" creationId="{DAF322D6-E99D-4F11-8E1D-1268CADE570B}"/>
          </ac:picMkLst>
        </pc:picChg>
      </pc:sldChg>
      <pc:sldChg chg="addSp delSp modSp add ord">
        <pc:chgData name="Sergey Parshin" userId="33371af5f60a0596" providerId="LiveId" clId="{35DFA75A-96B0-4D17-91BA-928D53D9C754}" dt="2019-10-16T15:51:03.030" v="11394"/>
        <pc:sldMkLst>
          <pc:docMk/>
          <pc:sldMk cId="181283187" sldId="359"/>
        </pc:sldMkLst>
        <pc:spChg chg="mod">
          <ac:chgData name="Sergey Parshin" userId="33371af5f60a0596" providerId="LiveId" clId="{35DFA75A-96B0-4D17-91BA-928D53D9C754}" dt="2019-10-14T20:08:37.050" v="8786" actId="27636"/>
          <ac:spMkLst>
            <pc:docMk/>
            <pc:sldMk cId="181283187" sldId="359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07:12.525" v="8657" actId="478"/>
          <ac:picMkLst>
            <pc:docMk/>
            <pc:sldMk cId="181283187" sldId="359"/>
            <ac:picMk id="3" creationId="{54AD68B2-F13D-4892-AF99-E6EFE35062F6}"/>
          </ac:picMkLst>
        </pc:picChg>
        <pc:picChg chg="add del mod">
          <ac:chgData name="Sergey Parshin" userId="33371af5f60a0596" providerId="LiveId" clId="{35DFA75A-96B0-4D17-91BA-928D53D9C754}" dt="2019-10-14T20:08:17.091" v="8723"/>
          <ac:picMkLst>
            <pc:docMk/>
            <pc:sldMk cId="181283187" sldId="359"/>
            <ac:picMk id="4" creationId="{947D37FD-6F40-4884-A243-CA280D892F55}"/>
          </ac:picMkLst>
        </pc:picChg>
        <pc:picChg chg="add del mod">
          <ac:chgData name="Sergey Parshin" userId="33371af5f60a0596" providerId="LiveId" clId="{35DFA75A-96B0-4D17-91BA-928D53D9C754}" dt="2019-10-14T20:18:23.375" v="8947" actId="478"/>
          <ac:picMkLst>
            <pc:docMk/>
            <pc:sldMk cId="181283187" sldId="359"/>
            <ac:picMk id="5" creationId="{6A53B509-3D80-4364-A897-11C0A99C92D6}"/>
          </ac:picMkLst>
        </pc:picChg>
        <pc:picChg chg="add mod">
          <ac:chgData name="Sergey Parshin" userId="33371af5f60a0596" providerId="LiveId" clId="{35DFA75A-96B0-4D17-91BA-928D53D9C754}" dt="2019-10-14T20:18:25.936" v="8949" actId="1076"/>
          <ac:picMkLst>
            <pc:docMk/>
            <pc:sldMk cId="181283187" sldId="359"/>
            <ac:picMk id="6" creationId="{C18C7C8F-0C0D-406A-8E37-3A1CBED37A99}"/>
          </ac:picMkLst>
        </pc:picChg>
      </pc:sldChg>
      <pc:sldChg chg="addSp delSp modSp add">
        <pc:chgData name="Sergey Parshin" userId="33371af5f60a0596" providerId="LiveId" clId="{35DFA75A-96B0-4D17-91BA-928D53D9C754}" dt="2019-10-14T20:11:35.218" v="8860" actId="1038"/>
        <pc:sldMkLst>
          <pc:docMk/>
          <pc:sldMk cId="2939597996" sldId="360"/>
        </pc:sldMkLst>
        <pc:spChg chg="mod">
          <ac:chgData name="Sergey Parshin" userId="33371af5f60a0596" providerId="LiveId" clId="{35DFA75A-96B0-4D17-91BA-928D53D9C754}" dt="2019-10-14T20:11:28.469" v="8832" actId="14100"/>
          <ac:spMkLst>
            <pc:docMk/>
            <pc:sldMk cId="2939597996" sldId="360"/>
            <ac:spMk id="2" creationId="{E74122E1-9CA6-480D-B724-5AEE2DD92E76}"/>
          </ac:spMkLst>
        </pc:spChg>
        <pc:picChg chg="add mod">
          <ac:chgData name="Sergey Parshin" userId="33371af5f60a0596" providerId="LiveId" clId="{35DFA75A-96B0-4D17-91BA-928D53D9C754}" dt="2019-10-14T20:11:35.218" v="8860" actId="1038"/>
          <ac:picMkLst>
            <pc:docMk/>
            <pc:sldMk cId="2939597996" sldId="360"/>
            <ac:picMk id="3" creationId="{EDEAFE1A-C661-43BA-B905-471D0B158F7F}"/>
          </ac:picMkLst>
        </pc:picChg>
        <pc:picChg chg="del">
          <ac:chgData name="Sergey Parshin" userId="33371af5f60a0596" providerId="LiveId" clId="{35DFA75A-96B0-4D17-91BA-928D53D9C754}" dt="2019-10-14T20:09:22.452" v="8827" actId="478"/>
          <ac:picMkLst>
            <pc:docMk/>
            <pc:sldMk cId="2939597996" sldId="360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14:37.739" v="8946" actId="14100"/>
        <pc:sldMkLst>
          <pc:docMk/>
          <pc:sldMk cId="2834110505" sldId="361"/>
        </pc:sldMkLst>
        <pc:spChg chg="mod">
          <ac:chgData name="Sergey Parshin" userId="33371af5f60a0596" providerId="LiveId" clId="{35DFA75A-96B0-4D17-91BA-928D53D9C754}" dt="2019-10-14T20:11:54.122" v="8868" actId="20577"/>
          <ac:spMkLst>
            <pc:docMk/>
            <pc:sldMk cId="2834110505" sldId="361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11:56.706" v="8869" actId="478"/>
          <ac:picMkLst>
            <pc:docMk/>
            <pc:sldMk cId="2834110505" sldId="361"/>
            <ac:picMk id="3" creationId="{EDEAFE1A-C661-43BA-B905-471D0B158F7F}"/>
          </ac:picMkLst>
        </pc:picChg>
        <pc:picChg chg="add mod">
          <ac:chgData name="Sergey Parshin" userId="33371af5f60a0596" providerId="LiveId" clId="{35DFA75A-96B0-4D17-91BA-928D53D9C754}" dt="2019-10-14T20:14:37.739" v="8946" actId="14100"/>
          <ac:picMkLst>
            <pc:docMk/>
            <pc:sldMk cId="2834110505" sldId="361"/>
            <ac:picMk id="4" creationId="{A5A4013F-A43E-4522-9EA4-EA50E28C656D}"/>
          </ac:picMkLst>
        </pc:picChg>
      </pc:sldChg>
      <pc:sldChg chg="addSp delSp modSp add">
        <pc:chgData name="Sergey Parshin" userId="33371af5f60a0596" providerId="LiveId" clId="{35DFA75A-96B0-4D17-91BA-928D53D9C754}" dt="2019-10-14T20:23:44.005" v="9091" actId="1035"/>
        <pc:sldMkLst>
          <pc:docMk/>
          <pc:sldMk cId="3025787442" sldId="362"/>
        </pc:sldMkLst>
        <pc:spChg chg="mod">
          <ac:chgData name="Sergey Parshin" userId="33371af5f60a0596" providerId="LiveId" clId="{35DFA75A-96B0-4D17-91BA-928D53D9C754}" dt="2019-10-14T20:22:52.977" v="9053" actId="5793"/>
          <ac:spMkLst>
            <pc:docMk/>
            <pc:sldMk cId="3025787442" sldId="362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23:44.005" v="9091" actId="1035"/>
          <ac:picMkLst>
            <pc:docMk/>
            <pc:sldMk cId="3025787442" sldId="362"/>
            <ac:picMk id="3" creationId="{21D8F847-5CBA-4E14-BA11-DEA3DAB4D2B9}"/>
          </ac:picMkLst>
        </pc:picChg>
        <pc:picChg chg="del">
          <ac:chgData name="Sergey Parshin" userId="33371af5f60a0596" providerId="LiveId" clId="{35DFA75A-96B0-4D17-91BA-928D53D9C754}" dt="2019-10-14T20:22:55.141" v="9054" actId="478"/>
          <ac:picMkLst>
            <pc:docMk/>
            <pc:sldMk cId="3025787442" sldId="362"/>
            <ac:picMk id="4" creationId="{DAF322D6-E99D-4F11-8E1D-1268CADE570B}"/>
          </ac:picMkLst>
        </pc:picChg>
      </pc:sldChg>
      <pc:sldChg chg="addSp delSp modSp add">
        <pc:chgData name="Sergey Parshin" userId="33371af5f60a0596" providerId="LiveId" clId="{35DFA75A-96B0-4D17-91BA-928D53D9C754}" dt="2019-10-14T20:28:48.464" v="9148" actId="14100"/>
        <pc:sldMkLst>
          <pc:docMk/>
          <pc:sldMk cId="704469231" sldId="363"/>
        </pc:sldMkLst>
        <pc:spChg chg="mod">
          <ac:chgData name="Sergey Parshin" userId="33371af5f60a0596" providerId="LiveId" clId="{35DFA75A-96B0-4D17-91BA-928D53D9C754}" dt="2019-10-14T20:28:48.464" v="9148" actId="14100"/>
          <ac:spMkLst>
            <pc:docMk/>
            <pc:sldMk cId="704469231" sldId="363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4:11.876" v="9105" actId="478"/>
          <ac:picMkLst>
            <pc:docMk/>
            <pc:sldMk cId="704469231" sldId="363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27:31.778" v="9144" actId="1038"/>
          <ac:picMkLst>
            <pc:docMk/>
            <pc:sldMk cId="704469231" sldId="363"/>
            <ac:picMk id="4" creationId="{0C69E614-528E-4D37-AE2E-DA3DD903DCAE}"/>
          </ac:picMkLst>
        </pc:picChg>
      </pc:sldChg>
      <pc:sldChg chg="addSp delSp modSp add">
        <pc:chgData name="Sergey Parshin" userId="33371af5f60a0596" providerId="LiveId" clId="{35DFA75A-96B0-4D17-91BA-928D53D9C754}" dt="2019-10-14T20:38:16.500" v="9643" actId="14100"/>
        <pc:sldMkLst>
          <pc:docMk/>
          <pc:sldMk cId="380384455" sldId="364"/>
        </pc:sldMkLst>
        <pc:spChg chg="mod">
          <ac:chgData name="Sergey Parshin" userId="33371af5f60a0596" providerId="LiveId" clId="{35DFA75A-96B0-4D17-91BA-928D53D9C754}" dt="2019-10-14T20:38:16.500" v="9643" actId="14100"/>
          <ac:spMkLst>
            <pc:docMk/>
            <pc:sldMk cId="380384455" sldId="364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9:26.458" v="9194" actId="478"/>
          <ac:picMkLst>
            <pc:docMk/>
            <pc:sldMk cId="380384455" sldId="364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38:00.621" v="9638" actId="1037"/>
          <ac:picMkLst>
            <pc:docMk/>
            <pc:sldMk cId="380384455" sldId="364"/>
            <ac:picMk id="4" creationId="{898DC863-FB99-4364-B29F-52FE56022E9C}"/>
          </ac:picMkLst>
        </pc:picChg>
      </pc:sldChg>
      <pc:sldChg chg="addSp modSp add">
        <pc:chgData name="Sergey Parshin" userId="33371af5f60a0596" providerId="LiveId" clId="{35DFA75A-96B0-4D17-91BA-928D53D9C754}" dt="2019-10-14T20:36:47.132" v="9588" actId="1076"/>
        <pc:sldMkLst>
          <pc:docMk/>
          <pc:sldMk cId="470328147" sldId="365"/>
        </pc:sldMkLst>
        <pc:spChg chg="mod">
          <ac:chgData name="Sergey Parshin" userId="33371af5f60a0596" providerId="LiveId" clId="{35DFA75A-96B0-4D17-91BA-928D53D9C754}" dt="2019-10-14T20:33:59.199" v="9275" actId="14100"/>
          <ac:spMkLst>
            <pc:docMk/>
            <pc:sldMk cId="470328147" sldId="365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0:36:47.132" v="9588" actId="1076"/>
          <ac:spMkLst>
            <pc:docMk/>
            <pc:sldMk cId="470328147" sldId="365"/>
            <ac:spMk id="3" creationId="{6D8F9607-920B-48BE-81E1-49314330D3DB}"/>
          </ac:spMkLst>
        </pc:spChg>
        <pc:picChg chg="add mod">
          <ac:chgData name="Sergey Parshin" userId="33371af5f60a0596" providerId="LiveId" clId="{35DFA75A-96B0-4D17-91BA-928D53D9C754}" dt="2019-10-14T20:34:01.467" v="9276" actId="1076"/>
          <ac:picMkLst>
            <pc:docMk/>
            <pc:sldMk cId="470328147" sldId="365"/>
            <ac:picMk id="4" creationId="{BCB8F441-D45B-48C8-BDCF-B2CBA5973C19}"/>
          </ac:picMkLst>
        </pc:picChg>
        <pc:picChg chg="add mod">
          <ac:chgData name="Sergey Parshin" userId="33371af5f60a0596" providerId="LiveId" clId="{35DFA75A-96B0-4D17-91BA-928D53D9C754}" dt="2019-10-14T20:34:44.393" v="9279" actId="1076"/>
          <ac:picMkLst>
            <pc:docMk/>
            <pc:sldMk cId="470328147" sldId="365"/>
            <ac:picMk id="5" creationId="{4E945BE7-AA09-4E54-A3DB-0EDC36F78665}"/>
          </ac:picMkLst>
        </pc:picChg>
      </pc:sldChg>
      <pc:sldChg chg="addSp delSp modSp add">
        <pc:chgData name="Sergey Parshin" userId="33371af5f60a0596" providerId="LiveId" clId="{35DFA75A-96B0-4D17-91BA-928D53D9C754}" dt="2019-10-14T20:41:15.623" v="9654" actId="1076"/>
        <pc:sldMkLst>
          <pc:docMk/>
          <pc:sldMk cId="2836086215" sldId="366"/>
        </pc:sldMkLst>
        <pc:spChg chg="mod">
          <ac:chgData name="Sergey Parshin" userId="33371af5f60a0596" providerId="LiveId" clId="{35DFA75A-96B0-4D17-91BA-928D53D9C754}" dt="2019-10-14T20:39:18.969" v="9651" actId="14100"/>
          <ac:spMkLst>
            <pc:docMk/>
            <pc:sldMk cId="2836086215" sldId="366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41:15.623" v="9654" actId="1076"/>
          <ac:picMkLst>
            <pc:docMk/>
            <pc:sldMk cId="2836086215" sldId="366"/>
            <ac:picMk id="3" creationId="{C9CD5291-597F-4E1D-88D5-881D31D7722F}"/>
          </ac:picMkLst>
        </pc:picChg>
        <pc:picChg chg="del">
          <ac:chgData name="Sergey Parshin" userId="33371af5f60a0596" providerId="LiveId" clId="{35DFA75A-96B0-4D17-91BA-928D53D9C754}" dt="2019-10-14T20:39:20.613" v="9652" actId="478"/>
          <ac:picMkLst>
            <pc:docMk/>
            <pc:sldMk cId="2836086215" sldId="366"/>
            <ac:picMk id="4" creationId="{898DC863-FB99-4364-B29F-52FE56022E9C}"/>
          </ac:picMkLst>
        </pc:picChg>
      </pc:sldChg>
      <pc:sldChg chg="addSp delSp modSp add">
        <pc:chgData name="Sergey Parshin" userId="33371af5f60a0596" providerId="LiveId" clId="{35DFA75A-96B0-4D17-91BA-928D53D9C754}" dt="2019-10-14T20:42:08.871" v="9659" actId="14100"/>
        <pc:sldMkLst>
          <pc:docMk/>
          <pc:sldMk cId="1712453942" sldId="367"/>
        </pc:sldMkLst>
        <pc:picChg chg="del">
          <ac:chgData name="Sergey Parshin" userId="33371af5f60a0596" providerId="LiveId" clId="{35DFA75A-96B0-4D17-91BA-928D53D9C754}" dt="2019-10-14T20:41:59.251" v="9656" actId="478"/>
          <ac:picMkLst>
            <pc:docMk/>
            <pc:sldMk cId="1712453942" sldId="367"/>
            <ac:picMk id="3" creationId="{C9CD5291-597F-4E1D-88D5-881D31D7722F}"/>
          </ac:picMkLst>
        </pc:picChg>
        <pc:picChg chg="add mod">
          <ac:chgData name="Sergey Parshin" userId="33371af5f60a0596" providerId="LiveId" clId="{35DFA75A-96B0-4D17-91BA-928D53D9C754}" dt="2019-10-14T20:42:08.871" v="9659" actId="14100"/>
          <ac:picMkLst>
            <pc:docMk/>
            <pc:sldMk cId="1712453942" sldId="367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14T20:44:05.482" v="9681" actId="1036"/>
        <pc:sldMkLst>
          <pc:docMk/>
          <pc:sldMk cId="4018578391" sldId="368"/>
        </pc:sldMkLst>
        <pc:picChg chg="add mod">
          <ac:chgData name="Sergey Parshin" userId="33371af5f60a0596" providerId="LiveId" clId="{35DFA75A-96B0-4D17-91BA-928D53D9C754}" dt="2019-10-14T20:44:05.482" v="9681" actId="1036"/>
          <ac:picMkLst>
            <pc:docMk/>
            <pc:sldMk cId="4018578391" sldId="368"/>
            <ac:picMk id="3" creationId="{88A38AC7-6C7F-48D9-A7D4-A92DF38C0BA3}"/>
          </ac:picMkLst>
        </pc:picChg>
        <pc:picChg chg="del">
          <ac:chgData name="Sergey Parshin" userId="33371af5f60a0596" providerId="LiveId" clId="{35DFA75A-96B0-4D17-91BA-928D53D9C754}" dt="2019-10-14T20:42:19.171" v="9661" actId="478"/>
          <ac:picMkLst>
            <pc:docMk/>
            <pc:sldMk cId="4018578391" sldId="368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19T00:26:23.542" v="12741" actId="20577"/>
        <pc:sldMkLst>
          <pc:docMk/>
          <pc:sldMk cId="4141519627" sldId="369"/>
        </pc:sldMkLst>
        <pc:spChg chg="mod">
          <ac:chgData name="Sergey Parshin" userId="33371af5f60a0596" providerId="LiveId" clId="{35DFA75A-96B0-4D17-91BA-928D53D9C754}" dt="2019-10-19T00:26:23.542" v="12741" actId="20577"/>
          <ac:spMkLst>
            <pc:docMk/>
            <pc:sldMk cId="4141519627" sldId="369"/>
            <ac:spMk id="3" creationId="{B21E0C83-9675-42E9-A531-EF9E5A6C075F}"/>
          </ac:spMkLst>
        </pc:spChg>
        <pc:picChg chg="del">
          <ac:chgData name="Sergey Parshin" userId="33371af5f60a0596" providerId="LiveId" clId="{35DFA75A-96B0-4D17-91BA-928D53D9C754}" dt="2019-10-14T20:45:14.729" v="9683" actId="478"/>
          <ac:picMkLst>
            <pc:docMk/>
            <pc:sldMk cId="4141519627" sldId="369"/>
            <ac:picMk id="3" creationId="{88A38AC7-6C7F-48D9-A7D4-A92DF38C0BA3}"/>
          </ac:picMkLst>
        </pc:picChg>
        <pc:picChg chg="add mod">
          <ac:chgData name="Sergey Parshin" userId="33371af5f60a0596" providerId="LiveId" clId="{35DFA75A-96B0-4D17-91BA-928D53D9C754}" dt="2019-10-14T20:47:36.261" v="9779" actId="1038"/>
          <ac:picMkLst>
            <pc:docMk/>
            <pc:sldMk cId="4141519627" sldId="369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7:44.577" v="9815" actId="1037"/>
        <pc:sldMkLst>
          <pc:docMk/>
          <pc:sldMk cId="1330522773" sldId="370"/>
        </pc:sldMkLst>
        <pc:picChg chg="add mod">
          <ac:chgData name="Sergey Parshin" userId="33371af5f60a0596" providerId="LiveId" clId="{35DFA75A-96B0-4D17-91BA-928D53D9C754}" dt="2019-10-14T20:47:44.577" v="9815" actId="1037"/>
          <ac:picMkLst>
            <pc:docMk/>
            <pc:sldMk cId="1330522773" sldId="370"/>
            <ac:picMk id="3" creationId="{7E238A35-0C96-4F3C-AC81-9AC67CAC3D24}"/>
          </ac:picMkLst>
        </pc:picChg>
        <pc:picChg chg="del">
          <ac:chgData name="Sergey Parshin" userId="33371af5f60a0596" providerId="LiveId" clId="{35DFA75A-96B0-4D17-91BA-928D53D9C754}" dt="2019-10-14T20:47:14.433" v="9720" actId="478"/>
          <ac:picMkLst>
            <pc:docMk/>
            <pc:sldMk cId="1330522773" sldId="370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8:50.168" v="9819" actId="1076"/>
        <pc:sldMkLst>
          <pc:docMk/>
          <pc:sldMk cId="1052633769" sldId="371"/>
        </pc:sldMkLst>
        <pc:picChg chg="del">
          <ac:chgData name="Sergey Parshin" userId="33371af5f60a0596" providerId="LiveId" clId="{35DFA75A-96B0-4D17-91BA-928D53D9C754}" dt="2019-10-14T20:48:43.408" v="9817" actId="478"/>
          <ac:picMkLst>
            <pc:docMk/>
            <pc:sldMk cId="1052633769" sldId="371"/>
            <ac:picMk id="3" creationId="{7E238A35-0C96-4F3C-AC81-9AC67CAC3D24}"/>
          </ac:picMkLst>
        </pc:picChg>
        <pc:picChg chg="add mod">
          <ac:chgData name="Sergey Parshin" userId="33371af5f60a0596" providerId="LiveId" clId="{35DFA75A-96B0-4D17-91BA-928D53D9C754}" dt="2019-10-14T20:48:50.168" v="9819" actId="1076"/>
          <ac:picMkLst>
            <pc:docMk/>
            <pc:sldMk cId="1052633769" sldId="371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0:50:50.927" v="9870" actId="1076"/>
        <pc:sldMkLst>
          <pc:docMk/>
          <pc:sldMk cId="2576076314" sldId="372"/>
        </pc:sldMkLst>
        <pc:spChg chg="add mod">
          <ac:chgData name="Sergey Parshin" userId="33371af5f60a0596" providerId="LiveId" clId="{35DFA75A-96B0-4D17-91BA-928D53D9C754}" dt="2019-10-14T20:49:25.807" v="9868" actId="1076"/>
          <ac:spMkLst>
            <pc:docMk/>
            <pc:sldMk cId="2576076314" sldId="372"/>
            <ac:spMk id="3" creationId="{59B191C7-8AAE-44CA-9FAF-4FFA1B030680}"/>
          </ac:spMkLst>
        </pc:spChg>
        <pc:picChg chg="del">
          <ac:chgData name="Sergey Parshin" userId="33371af5f60a0596" providerId="LiveId" clId="{35DFA75A-96B0-4D17-91BA-928D53D9C754}" dt="2019-10-14T20:48:54.424" v="9821" actId="478"/>
          <ac:picMkLst>
            <pc:docMk/>
            <pc:sldMk cId="2576076314" sldId="372"/>
            <ac:picMk id="4" creationId="{263A712E-130C-48A3-821A-3CCB6D3DA2E0}"/>
          </ac:picMkLst>
        </pc:picChg>
        <pc:picChg chg="add mod">
          <ac:chgData name="Sergey Parshin" userId="33371af5f60a0596" providerId="LiveId" clId="{35DFA75A-96B0-4D17-91BA-928D53D9C754}" dt="2019-10-14T20:50:50.927" v="9870" actId="1076"/>
          <ac:picMkLst>
            <pc:docMk/>
            <pc:sldMk cId="2576076314" sldId="372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1:50.543" v="9892" actId="1038"/>
        <pc:sldMkLst>
          <pc:docMk/>
          <pc:sldMk cId="331110390" sldId="373"/>
        </pc:sldMkLst>
        <pc:spChg chg="del mod">
          <ac:chgData name="Sergey Parshin" userId="33371af5f60a0596" providerId="LiveId" clId="{35DFA75A-96B0-4D17-91BA-928D53D9C754}" dt="2019-10-14T20:51:31.151" v="9877" actId="478"/>
          <ac:spMkLst>
            <pc:docMk/>
            <pc:sldMk cId="331110390" sldId="373"/>
            <ac:spMk id="3" creationId="{59B191C7-8AAE-44CA-9FAF-4FFA1B030680}"/>
          </ac:spMkLst>
        </pc:spChg>
        <pc:picChg chg="add mod">
          <ac:chgData name="Sergey Parshin" userId="33371af5f60a0596" providerId="LiveId" clId="{35DFA75A-96B0-4D17-91BA-928D53D9C754}" dt="2019-10-14T20:51:50.543" v="9892" actId="1038"/>
          <ac:picMkLst>
            <pc:docMk/>
            <pc:sldMk cId="331110390" sldId="373"/>
            <ac:picMk id="4" creationId="{D6619EB9-5F2C-49F9-AD7B-2D3245A03FDB}"/>
          </ac:picMkLst>
        </pc:picChg>
        <pc:picChg chg="del">
          <ac:chgData name="Sergey Parshin" userId="33371af5f60a0596" providerId="LiveId" clId="{35DFA75A-96B0-4D17-91BA-928D53D9C754}" dt="2019-10-14T20:50:58.599" v="9872" actId="478"/>
          <ac:picMkLst>
            <pc:docMk/>
            <pc:sldMk cId="331110390" sldId="373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4:55.541" v="9925" actId="20577"/>
        <pc:sldMkLst>
          <pc:docMk/>
          <pc:sldMk cId="4210142946" sldId="374"/>
        </pc:sldMkLst>
        <pc:spChg chg="add mod">
          <ac:chgData name="Sergey Parshin" userId="33371af5f60a0596" providerId="LiveId" clId="{35DFA75A-96B0-4D17-91BA-928D53D9C754}" dt="2019-10-14T20:54:55.541" v="9925" actId="20577"/>
          <ac:spMkLst>
            <pc:docMk/>
            <pc:sldMk cId="4210142946" sldId="374"/>
            <ac:spMk id="5" creationId="{9327FB82-A8A6-414C-8A7F-24F2042BB7D3}"/>
          </ac:spMkLst>
        </pc:spChg>
        <pc:picChg chg="add mod">
          <ac:chgData name="Sergey Parshin" userId="33371af5f60a0596" providerId="LiveId" clId="{35DFA75A-96B0-4D17-91BA-928D53D9C754}" dt="2019-10-14T20:54:40.455" v="9903" actId="1076"/>
          <ac:picMkLst>
            <pc:docMk/>
            <pc:sldMk cId="4210142946" sldId="374"/>
            <ac:picMk id="3" creationId="{693B5BE4-B68F-4600-90DF-5E78BE66F5A7}"/>
          </ac:picMkLst>
        </pc:picChg>
        <pc:picChg chg="del">
          <ac:chgData name="Sergey Parshin" userId="33371af5f60a0596" providerId="LiveId" clId="{35DFA75A-96B0-4D17-91BA-928D53D9C754}" dt="2019-10-14T20:52:10.198" v="9894" actId="478"/>
          <ac:picMkLst>
            <pc:docMk/>
            <pc:sldMk cId="4210142946" sldId="374"/>
            <ac:picMk id="4" creationId="{D6619EB9-5F2C-49F9-AD7B-2D3245A03FDB}"/>
          </ac:picMkLst>
        </pc:picChg>
      </pc:sldChg>
      <pc:sldChg chg="addSp delSp modSp add">
        <pc:chgData name="Sergey Parshin" userId="33371af5f60a0596" providerId="LiveId" clId="{35DFA75A-96B0-4D17-91BA-928D53D9C754}" dt="2019-10-14T20:53:21.376" v="9901" actId="1076"/>
        <pc:sldMkLst>
          <pc:docMk/>
          <pc:sldMk cId="1701982235" sldId="375"/>
        </pc:sldMkLst>
        <pc:picChg chg="add mod">
          <ac:chgData name="Sergey Parshin" userId="33371af5f60a0596" providerId="LiveId" clId="{35DFA75A-96B0-4D17-91BA-928D53D9C754}" dt="2019-10-14T20:53:21.376" v="9901" actId="1076"/>
          <ac:picMkLst>
            <pc:docMk/>
            <pc:sldMk cId="1701982235" sldId="375"/>
            <ac:picMk id="3" creationId="{F4EFEE93-7E25-4EAE-A194-77105E94314E}"/>
          </ac:picMkLst>
        </pc:picChg>
        <pc:picChg chg="del">
          <ac:chgData name="Sergey Parshin" userId="33371af5f60a0596" providerId="LiveId" clId="{35DFA75A-96B0-4D17-91BA-928D53D9C754}" dt="2019-10-14T20:53:03.885" v="9896" actId="478"/>
          <ac:picMkLst>
            <pc:docMk/>
            <pc:sldMk cId="1701982235" sldId="375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1:05:44.584" v="10158" actId="1076"/>
        <pc:sldMkLst>
          <pc:docMk/>
          <pc:sldMk cId="760436357" sldId="376"/>
        </pc:sldMkLst>
        <pc:spChg chg="mod">
          <ac:chgData name="Sergey Parshin" userId="33371af5f60a0596" providerId="LiveId" clId="{35DFA75A-96B0-4D17-91BA-928D53D9C754}" dt="2019-10-14T20:55:58.237" v="9954" actId="20577"/>
          <ac:spMkLst>
            <pc:docMk/>
            <pc:sldMk cId="760436357" sldId="376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1:04:26.850" v="10153" actId="403"/>
          <ac:spMkLst>
            <pc:docMk/>
            <pc:sldMk cId="760436357" sldId="376"/>
            <ac:spMk id="4" creationId="{90991D23-5FEC-4876-BC2D-6B9281789CE0}"/>
          </ac:spMkLst>
        </pc:spChg>
        <pc:spChg chg="del mod">
          <ac:chgData name="Sergey Parshin" userId="33371af5f60a0596" providerId="LiveId" clId="{35DFA75A-96B0-4D17-91BA-928D53D9C754}" dt="2019-10-14T20:55:48.172" v="9928" actId="478"/>
          <ac:spMkLst>
            <pc:docMk/>
            <pc:sldMk cId="760436357" sldId="376"/>
            <ac:spMk id="5" creationId="{9327FB82-A8A6-414C-8A7F-24F2042BB7D3}"/>
          </ac:spMkLst>
        </pc:spChg>
        <pc:picChg chg="del">
          <ac:chgData name="Sergey Parshin" userId="33371af5f60a0596" providerId="LiveId" clId="{35DFA75A-96B0-4D17-91BA-928D53D9C754}" dt="2019-10-14T20:56:00.932" v="9955" actId="478"/>
          <ac:picMkLst>
            <pc:docMk/>
            <pc:sldMk cId="760436357" sldId="376"/>
            <ac:picMk id="3" creationId="{693B5BE4-B68F-4600-90DF-5E78BE66F5A7}"/>
          </ac:picMkLst>
        </pc:picChg>
        <pc:picChg chg="add mod">
          <ac:chgData name="Sergey Parshin" userId="33371af5f60a0596" providerId="LiveId" clId="{35DFA75A-96B0-4D17-91BA-928D53D9C754}" dt="2019-10-14T21:05:44.584" v="10158" actId="1076"/>
          <ac:picMkLst>
            <pc:docMk/>
            <pc:sldMk cId="760436357" sldId="376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25.465" v="10179"/>
        <pc:sldMkLst>
          <pc:docMk/>
          <pc:sldMk cId="2038459133" sldId="377"/>
        </pc:sldMkLst>
        <pc:spChg chg="mod">
          <ac:chgData name="Sergey Parshin" userId="33371af5f60a0596" providerId="LiveId" clId="{35DFA75A-96B0-4D17-91BA-928D53D9C754}" dt="2019-10-14T21:05:56.617" v="10176" actId="20577"/>
          <ac:spMkLst>
            <pc:docMk/>
            <pc:sldMk cId="2038459133" sldId="377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06:00.520" v="10177" actId="478"/>
          <ac:spMkLst>
            <pc:docMk/>
            <pc:sldMk cId="2038459133" sldId="377"/>
            <ac:spMk id="4" creationId="{90991D23-5FEC-4876-BC2D-6B9281789CE0}"/>
          </ac:spMkLst>
        </pc:spChg>
        <pc:picChg chg="add">
          <ac:chgData name="Sergey Parshin" userId="33371af5f60a0596" providerId="LiveId" clId="{35DFA75A-96B0-4D17-91BA-928D53D9C754}" dt="2019-10-14T21:33:25.465" v="10179"/>
          <ac:picMkLst>
            <pc:docMk/>
            <pc:sldMk cId="2038459133" sldId="377"/>
            <ac:picMk id="3" creationId="{BF36446F-DBE6-4214-ADA3-0BEF1BF1E4A1}"/>
          </ac:picMkLst>
        </pc:picChg>
        <pc:picChg chg="del">
          <ac:chgData name="Sergey Parshin" userId="33371af5f60a0596" providerId="LiveId" clId="{35DFA75A-96B0-4D17-91BA-928D53D9C754}" dt="2019-10-14T21:06:02.936" v="10178" actId="478"/>
          <ac:picMkLst>
            <pc:docMk/>
            <pc:sldMk cId="2038459133" sldId="377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40.244" v="10193"/>
        <pc:sldMkLst>
          <pc:docMk/>
          <pc:sldMk cId="1180242078" sldId="378"/>
        </pc:sldMkLst>
        <pc:spChg chg="mod">
          <ac:chgData name="Sergey Parshin" userId="33371af5f60a0596" providerId="LiveId" clId="{35DFA75A-96B0-4D17-91BA-928D53D9C754}" dt="2019-10-14T21:33:32.251" v="10191" actId="20577"/>
          <ac:spMkLst>
            <pc:docMk/>
            <pc:sldMk cId="1180242078" sldId="378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1:33:34.570" v="10192" actId="478"/>
          <ac:picMkLst>
            <pc:docMk/>
            <pc:sldMk cId="1180242078" sldId="378"/>
            <ac:picMk id="3" creationId="{BF36446F-DBE6-4214-ADA3-0BEF1BF1E4A1}"/>
          </ac:picMkLst>
        </pc:picChg>
        <pc:picChg chg="add">
          <ac:chgData name="Sergey Parshin" userId="33371af5f60a0596" providerId="LiveId" clId="{35DFA75A-96B0-4D17-91BA-928D53D9C754}" dt="2019-10-14T21:33:40.244" v="10193"/>
          <ac:picMkLst>
            <pc:docMk/>
            <pc:sldMk cId="1180242078" sldId="378"/>
            <ac:picMk id="4" creationId="{2A1CB648-C007-4722-B806-2353BED61C67}"/>
          </ac:picMkLst>
        </pc:picChg>
      </pc:sldChg>
      <pc:sldChg chg="delSp modSp add del">
        <pc:chgData name="Sergey Parshin" userId="33371af5f60a0596" providerId="LiveId" clId="{35DFA75A-96B0-4D17-91BA-928D53D9C754}" dt="2019-10-19T01:40:59.497" v="13092" actId="2696"/>
        <pc:sldMkLst>
          <pc:docMk/>
          <pc:sldMk cId="856402232" sldId="379"/>
        </pc:sldMkLst>
        <pc:spChg chg="mod">
          <ac:chgData name="Sergey Parshin" userId="33371af5f60a0596" providerId="LiveId" clId="{35DFA75A-96B0-4D17-91BA-928D53D9C754}" dt="2019-10-19T00:29:19.952" v="12794" actId="20577"/>
          <ac:spMkLst>
            <pc:docMk/>
            <pc:sldMk cId="856402232" sldId="379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50:19.306" v="10237" actId="478"/>
          <ac:spMkLst>
            <pc:docMk/>
            <pc:sldMk cId="856402232" sldId="379"/>
            <ac:spMk id="4" creationId="{90991D23-5FEC-4876-BC2D-6B9281789CE0}"/>
          </ac:spMkLst>
        </pc:spChg>
        <pc:picChg chg="del">
          <ac:chgData name="Sergey Parshin" userId="33371af5f60a0596" providerId="LiveId" clId="{35DFA75A-96B0-4D17-91BA-928D53D9C754}" dt="2019-10-14T21:50:21.074" v="10238" actId="478"/>
          <ac:picMkLst>
            <pc:docMk/>
            <pc:sldMk cId="856402232" sldId="379"/>
            <ac:picMk id="6" creationId="{6EC60548-E412-482F-8B5A-C081D943B430}"/>
          </ac:picMkLst>
        </pc:picChg>
      </pc:sldChg>
      <pc:sldChg chg="modSp add del">
        <pc:chgData name="Sergey Parshin" userId="33371af5f60a0596" providerId="LiveId" clId="{35DFA75A-96B0-4D17-91BA-928D53D9C754}" dt="2019-10-14T22:49:11.151" v="10610" actId="2696"/>
        <pc:sldMkLst>
          <pc:docMk/>
          <pc:sldMk cId="693674204" sldId="380"/>
        </pc:sldMkLst>
        <pc:spChg chg="mod">
          <ac:chgData name="Sergey Parshin" userId="33371af5f60a0596" providerId="LiveId" clId="{35DFA75A-96B0-4D17-91BA-928D53D9C754}" dt="2019-10-14T21:56:50.895" v="10384" actId="20577"/>
          <ac:spMkLst>
            <pc:docMk/>
            <pc:sldMk cId="693674204" sldId="380"/>
            <ac:spMk id="2" creationId="{88993C1D-8DD6-4A08-8AE6-73092075C3E5}"/>
          </ac:spMkLst>
        </pc:spChg>
      </pc:sldChg>
      <pc:sldChg chg="addSp modSp add del modAnim">
        <pc:chgData name="Sergey Parshin" userId="33371af5f60a0596" providerId="LiveId" clId="{35DFA75A-96B0-4D17-91BA-928D53D9C754}" dt="2019-10-16T15:50:01.600" v="11393" actId="2696"/>
        <pc:sldMkLst>
          <pc:docMk/>
          <pc:sldMk cId="300806342" sldId="381"/>
        </pc:sldMkLst>
        <pc:spChg chg="mod">
          <ac:chgData name="Sergey Parshin" userId="33371af5f60a0596" providerId="LiveId" clId="{35DFA75A-96B0-4D17-91BA-928D53D9C754}" dt="2019-10-14T22:14:45.176" v="10592" actId="14100"/>
          <ac:spMkLst>
            <pc:docMk/>
            <pc:sldMk cId="300806342" sldId="381"/>
            <ac:spMk id="2" creationId="{76338100-E1FD-4124-8A1C-2F6B8D48BCE5}"/>
          </ac:spMkLst>
        </pc:spChg>
        <pc:spChg chg="mod">
          <ac:chgData name="Sergey Parshin" userId="33371af5f60a0596" providerId="LiveId" clId="{35DFA75A-96B0-4D17-91BA-928D53D9C754}" dt="2019-10-14T22:14:50.277" v="10593" actId="14100"/>
          <ac:spMkLst>
            <pc:docMk/>
            <pc:sldMk cId="300806342" sldId="381"/>
            <ac:spMk id="3" creationId="{390F883C-962E-4846-9370-5305C61E8F16}"/>
          </ac:spMkLst>
        </pc:spChg>
        <pc:picChg chg="add mod">
          <ac:chgData name="Sergey Parshin" userId="33371af5f60a0596" providerId="LiveId" clId="{35DFA75A-96B0-4D17-91BA-928D53D9C754}" dt="2019-10-14T22:14:58.424" v="10596" actId="1076"/>
          <ac:picMkLst>
            <pc:docMk/>
            <pc:sldMk cId="300806342" sldId="381"/>
            <ac:picMk id="5" creationId="{9D118996-CAC7-46E5-A45E-FC75FA0A5B62}"/>
          </ac:picMkLst>
        </pc:picChg>
      </pc:sldChg>
      <pc:sldChg chg="modSp add">
        <pc:chgData name="Sergey Parshin" userId="33371af5f60a0596" providerId="LiveId" clId="{35DFA75A-96B0-4D17-91BA-928D53D9C754}" dt="2019-10-15T22:08:43.356" v="10777" actId="2165"/>
        <pc:sldMkLst>
          <pc:docMk/>
          <pc:sldMk cId="710092106" sldId="382"/>
        </pc:sldMkLst>
        <pc:graphicFrameChg chg="modGraphic">
          <ac:chgData name="Sergey Parshin" userId="33371af5f60a0596" providerId="LiveId" clId="{35DFA75A-96B0-4D17-91BA-928D53D9C754}" dt="2019-10-15T22:08:43.356" v="10777" actId="2165"/>
          <ac:graphicFrameMkLst>
            <pc:docMk/>
            <pc:sldMk cId="710092106" sldId="382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0:31.258" v="10829" actId="20577"/>
        <pc:sldMkLst>
          <pc:docMk/>
          <pc:sldMk cId="4285482034" sldId="383"/>
        </pc:sldMkLst>
        <pc:graphicFrameChg chg="mod modGraphic">
          <ac:chgData name="Sergey Parshin" userId="33371af5f60a0596" providerId="LiveId" clId="{35DFA75A-96B0-4D17-91BA-928D53D9C754}" dt="2019-10-15T22:10:31.258" v="10829" actId="20577"/>
          <ac:graphicFrameMkLst>
            <pc:docMk/>
            <pc:sldMk cId="4285482034" sldId="383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3:50.900" v="10938"/>
        <pc:sldMkLst>
          <pc:docMk/>
          <pc:sldMk cId="4105367903" sldId="384"/>
        </pc:sldMkLst>
        <pc:graphicFrameChg chg="mod modGraphic">
          <ac:chgData name="Sergey Parshin" userId="33371af5f60a0596" providerId="LiveId" clId="{35DFA75A-96B0-4D17-91BA-928D53D9C754}" dt="2019-10-15T22:13:50.900" v="10938"/>
          <ac:graphicFrameMkLst>
            <pc:docMk/>
            <pc:sldMk cId="4105367903" sldId="384"/>
            <ac:graphicFrameMk id="4" creationId="{D0F615B3-649F-4C21-BA5B-ED4329630BCB}"/>
          </ac:graphicFrameMkLst>
        </pc:graphicFrameChg>
      </pc:sldChg>
      <pc:sldChg chg="addSp delSp modSp add modAnim">
        <pc:chgData name="Sergey Parshin" userId="33371af5f60a0596" providerId="LiveId" clId="{35DFA75A-96B0-4D17-91BA-928D53D9C754}" dt="2019-10-16T22:01:53.499" v="12625" actId="478"/>
        <pc:sldMkLst>
          <pc:docMk/>
          <pc:sldMk cId="1824200421" sldId="385"/>
        </pc:sldMkLst>
        <pc:spChg chg="mod">
          <ac:chgData name="Sergey Parshin" userId="33371af5f60a0596" providerId="LiveId" clId="{35DFA75A-96B0-4D17-91BA-928D53D9C754}" dt="2019-10-16T16:02:12.543" v="11929" actId="20577"/>
          <ac:spMkLst>
            <pc:docMk/>
            <pc:sldMk cId="1824200421" sldId="385"/>
            <ac:spMk id="2" creationId="{47CA1A5D-F619-456E-A841-22F2A9CBD1E4}"/>
          </ac:spMkLst>
        </pc:spChg>
        <pc:spChg chg="add del mod">
          <ac:chgData name="Sergey Parshin" userId="33371af5f60a0596" providerId="LiveId" clId="{35DFA75A-96B0-4D17-91BA-928D53D9C754}" dt="2019-10-16T22:01:53.499" v="12625" actId="478"/>
          <ac:spMkLst>
            <pc:docMk/>
            <pc:sldMk cId="1824200421" sldId="385"/>
            <ac:spMk id="3" creationId="{953D41B0-B11C-44DD-B343-25E8D874D2BA}"/>
          </ac:spMkLst>
        </pc:spChg>
        <pc:spChg chg="del">
          <ac:chgData name="Sergey Parshin" userId="33371af5f60a0596" providerId="LiveId" clId="{35DFA75A-96B0-4D17-91BA-928D53D9C754}" dt="2019-10-16T15:52:27.120" v="11457" actId="478"/>
          <ac:spMkLst>
            <pc:docMk/>
            <pc:sldMk cId="1824200421" sldId="385"/>
            <ac:spMk id="3" creationId="{ED1BFD8F-E935-4C02-B3F4-54C9FFD5451B}"/>
          </ac:spMkLst>
        </pc:spChg>
        <pc:spChg chg="add mod">
          <ac:chgData name="Sergey Parshin" userId="33371af5f60a0596" providerId="LiveId" clId="{35DFA75A-96B0-4D17-91BA-928D53D9C754}" dt="2019-10-16T21:54:15.567" v="12508" actId="404"/>
          <ac:spMkLst>
            <pc:docMk/>
            <pc:sldMk cId="1824200421" sldId="385"/>
            <ac:spMk id="8" creationId="{C6E30084-B5C9-4A8F-AD77-3F4B952F8520}"/>
          </ac:spMkLst>
        </pc:spChg>
        <pc:spChg chg="add mod">
          <ac:chgData name="Sergey Parshin" userId="33371af5f60a0596" providerId="LiveId" clId="{35DFA75A-96B0-4D17-91BA-928D53D9C754}" dt="2019-10-16T21:54:48.919" v="12529" actId="20577"/>
          <ac:spMkLst>
            <pc:docMk/>
            <pc:sldMk cId="1824200421" sldId="385"/>
            <ac:spMk id="13" creationId="{0346C04B-D129-4E0D-8C10-4BF28F91B9E3}"/>
          </ac:spMkLst>
        </pc:spChg>
        <pc:spChg chg="add mod">
          <ac:chgData name="Sergey Parshin" userId="33371af5f60a0596" providerId="LiveId" clId="{35DFA75A-96B0-4D17-91BA-928D53D9C754}" dt="2019-10-16T21:55:09.726" v="12587" actId="20577"/>
          <ac:spMkLst>
            <pc:docMk/>
            <pc:sldMk cId="1824200421" sldId="385"/>
            <ac:spMk id="16" creationId="{25E336AB-60F3-4D32-948E-518BAC51A397}"/>
          </ac:spMkLst>
        </pc:spChg>
        <pc:spChg chg="add del mod">
          <ac:chgData name="Sergey Parshin" userId="33371af5f60a0596" providerId="LiveId" clId="{35DFA75A-96B0-4D17-91BA-928D53D9C754}" dt="2019-10-16T22:01:51.187" v="12624" actId="478"/>
          <ac:spMkLst>
            <pc:docMk/>
            <pc:sldMk cId="1824200421" sldId="385"/>
            <ac:spMk id="17" creationId="{3CEA8634-AE1A-471B-B8DF-CDC4132274CE}"/>
          </ac:spMkLst>
        </pc:spChg>
        <pc:spChg chg="add del mod">
          <ac:chgData name="Sergey Parshin" userId="33371af5f60a0596" providerId="LiveId" clId="{35DFA75A-96B0-4D17-91BA-928D53D9C754}" dt="2019-10-16T22:01:47.932" v="12623" actId="478"/>
          <ac:spMkLst>
            <pc:docMk/>
            <pc:sldMk cId="1824200421" sldId="385"/>
            <ac:spMk id="18" creationId="{298EC418-7DE8-49A2-AFF7-C13AEF6F557B}"/>
          </ac:spMkLst>
        </pc:spChg>
        <pc:picChg chg="add del">
          <ac:chgData name="Sergey Parshin" userId="33371af5f60a0596" providerId="LiveId" clId="{35DFA75A-96B0-4D17-91BA-928D53D9C754}" dt="2019-10-16T15:52:34.202" v="11459"/>
          <ac:picMkLst>
            <pc:docMk/>
            <pc:sldMk cId="1824200421" sldId="385"/>
            <ac:picMk id="4" creationId="{85CA7A2E-6C2B-4714-9017-FF6C3D264D53}"/>
          </ac:picMkLst>
        </pc:picChg>
        <pc:picChg chg="add mod">
          <ac:chgData name="Sergey Parshin" userId="33371af5f60a0596" providerId="LiveId" clId="{35DFA75A-96B0-4D17-91BA-928D53D9C754}" dt="2019-10-16T15:56:07.692" v="11560" actId="1035"/>
          <ac:picMkLst>
            <pc:docMk/>
            <pc:sldMk cId="1824200421" sldId="385"/>
            <ac:picMk id="5" creationId="{238E246A-0B3C-4A69-9CC0-C1440663B447}"/>
          </ac:picMkLst>
        </pc:picChg>
        <pc:cxnChg chg="add mod">
          <ac:chgData name="Sergey Parshin" userId="33371af5f60a0596" providerId="LiveId" clId="{35DFA75A-96B0-4D17-91BA-928D53D9C754}" dt="2019-10-16T21:59:26.773" v="12613" actId="14100"/>
          <ac:cxnSpMkLst>
            <pc:docMk/>
            <pc:sldMk cId="1824200421" sldId="385"/>
            <ac:cxnSpMk id="7" creationId="{3CEF5723-B65D-42A7-B126-D3C3AAC3F49D}"/>
          </ac:cxnSpMkLst>
        </pc:cxnChg>
        <pc:cxnChg chg="add mod">
          <ac:chgData name="Sergey Parshin" userId="33371af5f60a0596" providerId="LiveId" clId="{35DFA75A-96B0-4D17-91BA-928D53D9C754}" dt="2019-10-16T21:54:15.567" v="12508" actId="404"/>
          <ac:cxnSpMkLst>
            <pc:docMk/>
            <pc:sldMk cId="1824200421" sldId="385"/>
            <ac:cxnSpMk id="10" creationId="{F09F3FE7-1DCA-44D1-881E-B8997C9C55AD}"/>
          </ac:cxnSpMkLst>
        </pc:cxnChg>
        <pc:cxnChg chg="add mod">
          <ac:chgData name="Sergey Parshin" userId="33371af5f60a0596" providerId="LiveId" clId="{35DFA75A-96B0-4D17-91BA-928D53D9C754}" dt="2019-10-16T21:59:30.229" v="12614" actId="14100"/>
          <ac:cxnSpMkLst>
            <pc:docMk/>
            <pc:sldMk cId="1824200421" sldId="385"/>
            <ac:cxnSpMk id="11" creationId="{610A9D88-A3CA-40E4-B962-DC3302498464}"/>
          </ac:cxnSpMkLst>
        </pc:cxnChg>
        <pc:cxnChg chg="add del">
          <ac:chgData name="Sergey Parshin" userId="33371af5f60a0596" providerId="LiveId" clId="{35DFA75A-96B0-4D17-91BA-928D53D9C754}" dt="2019-10-16T16:01:20.965" v="11815"/>
          <ac:cxnSpMkLst>
            <pc:docMk/>
            <pc:sldMk cId="1824200421" sldId="385"/>
            <ac:cxnSpMk id="12" creationId="{286A4A86-66BE-4A59-92FB-C10FF7B1517A}"/>
          </ac:cxnSpMkLst>
        </pc:cxnChg>
        <pc:cxnChg chg="add mod">
          <ac:chgData name="Sergey Parshin" userId="33371af5f60a0596" providerId="LiveId" clId="{35DFA75A-96B0-4D17-91BA-928D53D9C754}" dt="2019-10-16T21:59:34.053" v="12615" actId="14100"/>
          <ac:cxnSpMkLst>
            <pc:docMk/>
            <pc:sldMk cId="1824200421" sldId="385"/>
            <ac:cxnSpMk id="15" creationId="{013A70AF-D388-46DC-94A9-0B1207ED96FF}"/>
          </ac:cxnSpMkLst>
        </pc:cxnChg>
        <pc:cxnChg chg="add mod">
          <ac:chgData name="Sergey Parshin" userId="33371af5f60a0596" providerId="LiveId" clId="{35DFA75A-96B0-4D17-91BA-928D53D9C754}" dt="2019-10-16T16:15:55.657" v="12431" actId="14100"/>
          <ac:cxnSpMkLst>
            <pc:docMk/>
            <pc:sldMk cId="1824200421" sldId="385"/>
            <ac:cxnSpMk id="20" creationId="{77076572-D5FB-4524-A4D8-8FBEF88A4987}"/>
          </ac:cxnSpMkLst>
        </pc:cxnChg>
        <pc:cxnChg chg="add mod">
          <ac:chgData name="Sergey Parshin" userId="33371af5f60a0596" providerId="LiveId" clId="{35DFA75A-96B0-4D17-91BA-928D53D9C754}" dt="2019-10-16T16:16:08.290" v="12484" actId="1038"/>
          <ac:cxnSpMkLst>
            <pc:docMk/>
            <pc:sldMk cId="1824200421" sldId="385"/>
            <ac:cxnSpMk id="22" creationId="{4F5476AF-22E3-48B8-8243-E2811DB6196E}"/>
          </ac:cxnSpMkLst>
        </pc:cxnChg>
      </pc:sldChg>
      <pc:sldChg chg="modSp add">
        <pc:chgData name="Sergey Parshin" userId="33371af5f60a0596" providerId="LiveId" clId="{35DFA75A-96B0-4D17-91BA-928D53D9C754}" dt="2019-10-19T00:29:51.887" v="12831" actId="6549"/>
        <pc:sldMkLst>
          <pc:docMk/>
          <pc:sldMk cId="2217316949" sldId="389"/>
        </pc:sldMkLst>
        <pc:spChg chg="mod">
          <ac:chgData name="Sergey Parshin" userId="33371af5f60a0596" providerId="LiveId" clId="{35DFA75A-96B0-4D17-91BA-928D53D9C754}" dt="2019-10-19T00:29:44.838" v="12830" actId="20577"/>
          <ac:spMkLst>
            <pc:docMk/>
            <pc:sldMk cId="2217316949" sldId="389"/>
            <ac:spMk id="2" creationId="{285E8DAE-ED55-4B14-8B5D-D8278B1717DF}"/>
          </ac:spMkLst>
        </pc:spChg>
        <pc:spChg chg="mod">
          <ac:chgData name="Sergey Parshin" userId="33371af5f60a0596" providerId="LiveId" clId="{35DFA75A-96B0-4D17-91BA-928D53D9C754}" dt="2019-10-19T00:29:51.887" v="12831" actId="6549"/>
          <ac:spMkLst>
            <pc:docMk/>
            <pc:sldMk cId="2217316949" sldId="389"/>
            <ac:spMk id="3" creationId="{C41B22DD-D832-4E28-884B-5DC6D672675E}"/>
          </ac:spMkLst>
        </pc:spChg>
      </pc:sldChg>
      <pc:sldChg chg="addSp delSp modSp add">
        <pc:chgData name="Sergey Parshin" userId="33371af5f60a0596" providerId="LiveId" clId="{35DFA75A-96B0-4D17-91BA-928D53D9C754}" dt="2019-10-19T01:09:13.587" v="12854" actId="1037"/>
        <pc:sldMkLst>
          <pc:docMk/>
          <pc:sldMk cId="989007109" sldId="390"/>
        </pc:sldMkLst>
        <pc:spChg chg="mod">
          <ac:chgData name="Sergey Parshin" userId="33371af5f60a0596" providerId="LiveId" clId="{35DFA75A-96B0-4D17-91BA-928D53D9C754}" dt="2019-10-19T00:53:25.566" v="12849" actId="27636"/>
          <ac:spMkLst>
            <pc:docMk/>
            <pc:sldMk cId="989007109" sldId="390"/>
            <ac:spMk id="2" creationId="{722397FA-0470-4F66-B380-79138FA5D28B}"/>
          </ac:spMkLst>
        </pc:spChg>
        <pc:spChg chg="del">
          <ac:chgData name="Sergey Parshin" userId="33371af5f60a0596" providerId="LiveId" clId="{35DFA75A-96B0-4D17-91BA-928D53D9C754}" dt="2019-10-19T00:53:27.947" v="12850" actId="478"/>
          <ac:spMkLst>
            <pc:docMk/>
            <pc:sldMk cId="989007109" sldId="390"/>
            <ac:spMk id="3" creationId="{5E03D0B8-E102-4811-8054-D8ECE11B9A2E}"/>
          </ac:spMkLst>
        </pc:spChg>
        <pc:picChg chg="add mod">
          <ac:chgData name="Sergey Parshin" userId="33371af5f60a0596" providerId="LiveId" clId="{35DFA75A-96B0-4D17-91BA-928D53D9C754}" dt="2019-10-19T01:09:13.587" v="12854" actId="1037"/>
          <ac:picMkLst>
            <pc:docMk/>
            <pc:sldMk cId="989007109" sldId="390"/>
            <ac:picMk id="4" creationId="{FF1B2E22-BA4B-4DB5-829E-60130752BDC0}"/>
          </ac:picMkLst>
        </pc:picChg>
      </pc:sldChg>
      <pc:sldChg chg="add del">
        <pc:chgData name="Sergey Parshin" userId="33371af5f60a0596" providerId="LiveId" clId="{35DFA75A-96B0-4D17-91BA-928D53D9C754}" dt="2019-10-19T00:47:51.403" v="12833"/>
        <pc:sldMkLst>
          <pc:docMk/>
          <pc:sldMk cId="2439963394" sldId="390"/>
        </pc:sldMkLst>
      </pc:sldChg>
      <pc:sldChg chg="addSp delSp add">
        <pc:chgData name="Sergey Parshin" userId="33371af5f60a0596" providerId="LiveId" clId="{35DFA75A-96B0-4D17-91BA-928D53D9C754}" dt="2019-10-19T01:11:09.668" v="12857"/>
        <pc:sldMkLst>
          <pc:docMk/>
          <pc:sldMk cId="1245747451" sldId="391"/>
        </pc:sldMkLst>
        <pc:picChg chg="add">
          <ac:chgData name="Sergey Parshin" userId="33371af5f60a0596" providerId="LiveId" clId="{35DFA75A-96B0-4D17-91BA-928D53D9C754}" dt="2019-10-19T01:11:09.668" v="12857"/>
          <ac:picMkLst>
            <pc:docMk/>
            <pc:sldMk cId="1245747451" sldId="391"/>
            <ac:picMk id="3" creationId="{AA958E32-725C-4DDC-9409-52873DFA298E}"/>
          </ac:picMkLst>
        </pc:picChg>
        <pc:picChg chg="del">
          <ac:chgData name="Sergey Parshin" userId="33371af5f60a0596" providerId="LiveId" clId="{35DFA75A-96B0-4D17-91BA-928D53D9C754}" dt="2019-10-19T01:09:25.014" v="12856" actId="478"/>
          <ac:picMkLst>
            <pc:docMk/>
            <pc:sldMk cId="1245747451" sldId="391"/>
            <ac:picMk id="4" creationId="{FF1B2E22-BA4B-4DB5-829E-60130752BDC0}"/>
          </ac:picMkLst>
        </pc:picChg>
      </pc:sldChg>
      <pc:sldChg chg="addSp delSp modSp add">
        <pc:chgData name="Sergey Parshin" userId="33371af5f60a0596" providerId="LiveId" clId="{35DFA75A-96B0-4D17-91BA-928D53D9C754}" dt="2019-10-19T01:12:44.098" v="12868" actId="1076"/>
        <pc:sldMkLst>
          <pc:docMk/>
          <pc:sldMk cId="529262372" sldId="392"/>
        </pc:sldMkLst>
        <pc:spChg chg="mod">
          <ac:chgData name="Sergey Parshin" userId="33371af5f60a0596" providerId="LiveId" clId="{35DFA75A-96B0-4D17-91BA-928D53D9C754}" dt="2019-10-19T01:12:05.307" v="12865" actId="20577"/>
          <ac:spMkLst>
            <pc:docMk/>
            <pc:sldMk cId="529262372" sldId="392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12:06.994" v="12866" actId="478"/>
          <ac:picMkLst>
            <pc:docMk/>
            <pc:sldMk cId="529262372" sldId="392"/>
            <ac:picMk id="3" creationId="{AA958E32-725C-4DDC-9409-52873DFA298E}"/>
          </ac:picMkLst>
        </pc:picChg>
        <pc:picChg chg="add mod">
          <ac:chgData name="Sergey Parshin" userId="33371af5f60a0596" providerId="LiveId" clId="{35DFA75A-96B0-4D17-91BA-928D53D9C754}" dt="2019-10-19T01:12:44.098" v="12868" actId="1076"/>
          <ac:picMkLst>
            <pc:docMk/>
            <pc:sldMk cId="529262372" sldId="392"/>
            <ac:picMk id="4" creationId="{531993C1-8D16-4295-A84B-8085163C1E72}"/>
          </ac:picMkLst>
        </pc:picChg>
      </pc:sldChg>
      <pc:sldChg chg="add del">
        <pc:chgData name="Sergey Parshin" userId="33371af5f60a0596" providerId="LiveId" clId="{35DFA75A-96B0-4D17-91BA-928D53D9C754}" dt="2019-10-19T01:13:03.227" v="12870"/>
        <pc:sldMkLst>
          <pc:docMk/>
          <pc:sldMk cId="1919185229" sldId="393"/>
        </pc:sldMkLst>
      </pc:sldChg>
      <pc:sldChg chg="addSp delSp modSp add">
        <pc:chgData name="Sergey Parshin" userId="33371af5f60a0596" providerId="LiveId" clId="{35DFA75A-96B0-4D17-91BA-928D53D9C754}" dt="2019-10-19T01:14:20.717" v="12874" actId="167"/>
        <pc:sldMkLst>
          <pc:docMk/>
          <pc:sldMk cId="2873719228" sldId="393"/>
        </pc:sldMkLst>
        <pc:picChg chg="add ord">
          <ac:chgData name="Sergey Parshin" userId="33371af5f60a0596" providerId="LiveId" clId="{35DFA75A-96B0-4D17-91BA-928D53D9C754}" dt="2019-10-19T01:14:20.717" v="12874" actId="167"/>
          <ac:picMkLst>
            <pc:docMk/>
            <pc:sldMk cId="2873719228" sldId="393"/>
            <ac:picMk id="3" creationId="{A1784707-54E1-41A2-BDF0-CC6E781AF418}"/>
          </ac:picMkLst>
        </pc:picChg>
        <pc:picChg chg="del">
          <ac:chgData name="Sergey Parshin" userId="33371af5f60a0596" providerId="LiveId" clId="{35DFA75A-96B0-4D17-91BA-928D53D9C754}" dt="2019-10-19T01:13:16.281" v="12872" actId="478"/>
          <ac:picMkLst>
            <pc:docMk/>
            <pc:sldMk cId="2873719228" sldId="393"/>
            <ac:picMk id="4" creationId="{531993C1-8D16-4295-A84B-8085163C1E72}"/>
          </ac:picMkLst>
        </pc:picChg>
      </pc:sldChg>
      <pc:sldChg chg="addSp delSp add">
        <pc:chgData name="Sergey Parshin" userId="33371af5f60a0596" providerId="LiveId" clId="{35DFA75A-96B0-4D17-91BA-928D53D9C754}" dt="2019-10-19T01:16:03.316" v="12885"/>
        <pc:sldMkLst>
          <pc:docMk/>
          <pc:sldMk cId="2718164886" sldId="394"/>
        </pc:sldMkLst>
        <pc:picChg chg="del">
          <ac:chgData name="Sergey Parshin" userId="33371af5f60a0596" providerId="LiveId" clId="{35DFA75A-96B0-4D17-91BA-928D53D9C754}" dt="2019-10-19T01:15:21.496" v="12876" actId="478"/>
          <ac:picMkLst>
            <pc:docMk/>
            <pc:sldMk cId="2718164886" sldId="394"/>
            <ac:picMk id="3" creationId="{A1784707-54E1-41A2-BDF0-CC6E781AF418}"/>
          </ac:picMkLst>
        </pc:picChg>
        <pc:picChg chg="add del">
          <ac:chgData name="Sergey Parshin" userId="33371af5f60a0596" providerId="LiveId" clId="{35DFA75A-96B0-4D17-91BA-928D53D9C754}" dt="2019-10-19T01:15:24.856" v="12878"/>
          <ac:picMkLst>
            <pc:docMk/>
            <pc:sldMk cId="2718164886" sldId="394"/>
            <ac:picMk id="4" creationId="{6CE617CB-B3B6-492E-8360-3D00A508B7A0}"/>
          </ac:picMkLst>
        </pc:picChg>
        <pc:picChg chg="add del">
          <ac:chgData name="Sergey Parshin" userId="33371af5f60a0596" providerId="LiveId" clId="{35DFA75A-96B0-4D17-91BA-928D53D9C754}" dt="2019-10-19T01:15:30.296" v="12880"/>
          <ac:picMkLst>
            <pc:docMk/>
            <pc:sldMk cId="2718164886" sldId="394"/>
            <ac:picMk id="5" creationId="{09F307EF-9BCA-474A-9427-33E52EFC025E}"/>
          </ac:picMkLst>
        </pc:picChg>
        <pc:picChg chg="add del">
          <ac:chgData name="Sergey Parshin" userId="33371af5f60a0596" providerId="LiveId" clId="{35DFA75A-96B0-4D17-91BA-928D53D9C754}" dt="2019-10-19T01:15:38.497" v="12882"/>
          <ac:picMkLst>
            <pc:docMk/>
            <pc:sldMk cId="2718164886" sldId="394"/>
            <ac:picMk id="6" creationId="{F88E2DCD-D9FB-49F9-98CD-C08107570C6B}"/>
          </ac:picMkLst>
        </pc:picChg>
        <pc:picChg chg="add del">
          <ac:chgData name="Sergey Parshin" userId="33371af5f60a0596" providerId="LiveId" clId="{35DFA75A-96B0-4D17-91BA-928D53D9C754}" dt="2019-10-19T01:15:57.079" v="12884"/>
          <ac:picMkLst>
            <pc:docMk/>
            <pc:sldMk cId="2718164886" sldId="394"/>
            <ac:picMk id="7" creationId="{F5E64526-B69E-480B-AD44-A97B72B6255F}"/>
          </ac:picMkLst>
        </pc:picChg>
        <pc:picChg chg="add">
          <ac:chgData name="Sergey Parshin" userId="33371af5f60a0596" providerId="LiveId" clId="{35DFA75A-96B0-4D17-91BA-928D53D9C754}" dt="2019-10-19T01:16:03.316" v="12885"/>
          <ac:picMkLst>
            <pc:docMk/>
            <pc:sldMk cId="2718164886" sldId="394"/>
            <ac:picMk id="8" creationId="{BC7CA041-B595-4B18-937D-3C6DA3B89946}"/>
          </ac:picMkLst>
        </pc:picChg>
      </pc:sldChg>
      <pc:sldChg chg="addSp delSp modSp add">
        <pc:chgData name="Sergey Parshin" userId="33371af5f60a0596" providerId="LiveId" clId="{35DFA75A-96B0-4D17-91BA-928D53D9C754}" dt="2019-10-19T01:17:36.062" v="12892" actId="1076"/>
        <pc:sldMkLst>
          <pc:docMk/>
          <pc:sldMk cId="1097688901" sldId="395"/>
        </pc:sldMkLst>
        <pc:picChg chg="add mod">
          <ac:chgData name="Sergey Parshin" userId="33371af5f60a0596" providerId="LiveId" clId="{35DFA75A-96B0-4D17-91BA-928D53D9C754}" dt="2019-10-19T01:17:36.062" v="12892" actId="1076"/>
          <ac:picMkLst>
            <pc:docMk/>
            <pc:sldMk cId="1097688901" sldId="395"/>
            <ac:picMk id="3" creationId="{CDA5372F-83C3-4458-8994-52B902A35CD3}"/>
          </ac:picMkLst>
        </pc:picChg>
        <pc:picChg chg="del mod">
          <ac:chgData name="Sergey Parshin" userId="33371af5f60a0596" providerId="LiveId" clId="{35DFA75A-96B0-4D17-91BA-928D53D9C754}" dt="2019-10-19T01:17:19.919" v="12889" actId="478"/>
          <ac:picMkLst>
            <pc:docMk/>
            <pc:sldMk cId="1097688901" sldId="395"/>
            <ac:picMk id="8" creationId="{BC7CA041-B595-4B18-937D-3C6DA3B89946}"/>
          </ac:picMkLst>
        </pc:picChg>
      </pc:sldChg>
      <pc:sldChg chg="addSp delSp modSp add">
        <pc:chgData name="Sergey Parshin" userId="33371af5f60a0596" providerId="LiveId" clId="{35DFA75A-96B0-4D17-91BA-928D53D9C754}" dt="2019-10-19T01:22:18.891" v="12942" actId="14100"/>
        <pc:sldMkLst>
          <pc:docMk/>
          <pc:sldMk cId="72554680" sldId="396"/>
        </pc:sldMkLst>
        <pc:spChg chg="mod">
          <ac:chgData name="Sergey Parshin" userId="33371af5f60a0596" providerId="LiveId" clId="{35DFA75A-96B0-4D17-91BA-928D53D9C754}" dt="2019-10-19T01:18:37.718" v="12918" actId="20577"/>
          <ac:spMkLst>
            <pc:docMk/>
            <pc:sldMk cId="72554680" sldId="396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17:44.110" v="12894" actId="478"/>
          <ac:picMkLst>
            <pc:docMk/>
            <pc:sldMk cId="72554680" sldId="396"/>
            <ac:picMk id="3" creationId="{CDA5372F-83C3-4458-8994-52B902A35CD3}"/>
          </ac:picMkLst>
        </pc:picChg>
        <pc:picChg chg="add del">
          <ac:chgData name="Sergey Parshin" userId="33371af5f60a0596" providerId="LiveId" clId="{35DFA75A-96B0-4D17-91BA-928D53D9C754}" dt="2019-10-19T01:18:55.293" v="12920"/>
          <ac:picMkLst>
            <pc:docMk/>
            <pc:sldMk cId="72554680" sldId="396"/>
            <ac:picMk id="4" creationId="{D1824DB3-F4B5-48D6-B165-542A8D6BEEB5}"/>
          </ac:picMkLst>
        </pc:picChg>
        <pc:picChg chg="add mod">
          <ac:chgData name="Sergey Parshin" userId="33371af5f60a0596" providerId="LiveId" clId="{35DFA75A-96B0-4D17-91BA-928D53D9C754}" dt="2019-10-19T01:22:10.074" v="12940" actId="14100"/>
          <ac:picMkLst>
            <pc:docMk/>
            <pc:sldMk cId="72554680" sldId="396"/>
            <ac:picMk id="5" creationId="{9CC3F50C-BBB5-4D52-A157-0406E86FA473}"/>
          </ac:picMkLst>
        </pc:picChg>
        <pc:picChg chg="add mod">
          <ac:chgData name="Sergey Parshin" userId="33371af5f60a0596" providerId="LiveId" clId="{35DFA75A-96B0-4D17-91BA-928D53D9C754}" dt="2019-10-19T01:22:18.891" v="12942" actId="14100"/>
          <ac:picMkLst>
            <pc:docMk/>
            <pc:sldMk cId="72554680" sldId="396"/>
            <ac:picMk id="6" creationId="{AD9D0932-3698-476C-9E72-EE0A0F75D628}"/>
          </ac:picMkLst>
        </pc:picChg>
      </pc:sldChg>
      <pc:sldChg chg="addSp delSp modSp add ord">
        <pc:chgData name="Sergey Parshin" userId="33371af5f60a0596" providerId="LiveId" clId="{35DFA75A-96B0-4D17-91BA-928D53D9C754}" dt="2019-10-19T01:25:11.864" v="12950" actId="1076"/>
        <pc:sldMkLst>
          <pc:docMk/>
          <pc:sldMk cId="467697975" sldId="397"/>
        </pc:sldMkLst>
        <pc:picChg chg="add del">
          <ac:chgData name="Sergey Parshin" userId="33371af5f60a0596" providerId="LiveId" clId="{35DFA75A-96B0-4D17-91BA-928D53D9C754}" dt="2019-10-19T01:20:10.677" v="12927"/>
          <ac:picMkLst>
            <pc:docMk/>
            <pc:sldMk cId="467697975" sldId="397"/>
            <ac:picMk id="3" creationId="{1FCBEA95-15ED-4447-B574-EF6394A1A595}"/>
          </ac:picMkLst>
        </pc:picChg>
        <pc:picChg chg="add del mod">
          <ac:chgData name="Sergey Parshin" userId="33371af5f60a0596" providerId="LiveId" clId="{35DFA75A-96B0-4D17-91BA-928D53D9C754}" dt="2019-10-19T01:21:58.871" v="12937"/>
          <ac:picMkLst>
            <pc:docMk/>
            <pc:sldMk cId="467697975" sldId="397"/>
            <ac:picMk id="4" creationId="{220829E0-1801-4F34-96A0-8B37ECEEC3C6}"/>
          </ac:picMkLst>
        </pc:picChg>
        <pc:picChg chg="del">
          <ac:chgData name="Sergey Parshin" userId="33371af5f60a0596" providerId="LiveId" clId="{35DFA75A-96B0-4D17-91BA-928D53D9C754}" dt="2019-10-19T01:20:04.421" v="12925" actId="478"/>
          <ac:picMkLst>
            <pc:docMk/>
            <pc:sldMk cId="467697975" sldId="397"/>
            <ac:picMk id="5" creationId="{9CC3F50C-BBB5-4D52-A157-0406E86FA473}"/>
          </ac:picMkLst>
        </pc:picChg>
        <pc:picChg chg="add mod">
          <ac:chgData name="Sergey Parshin" userId="33371af5f60a0596" providerId="LiveId" clId="{35DFA75A-96B0-4D17-91BA-928D53D9C754}" dt="2019-10-19T01:23:42.010" v="12946" actId="1076"/>
          <ac:picMkLst>
            <pc:docMk/>
            <pc:sldMk cId="467697975" sldId="397"/>
            <ac:picMk id="6" creationId="{9C7CC9BE-7518-4A77-891B-910309B144CE}"/>
          </ac:picMkLst>
        </pc:picChg>
        <pc:picChg chg="add mod">
          <ac:chgData name="Sergey Parshin" userId="33371af5f60a0596" providerId="LiveId" clId="{35DFA75A-96B0-4D17-91BA-928D53D9C754}" dt="2019-10-19T01:25:11.864" v="12950" actId="1076"/>
          <ac:picMkLst>
            <pc:docMk/>
            <pc:sldMk cId="467697975" sldId="397"/>
            <ac:picMk id="7" creationId="{9DFD00BE-A5C5-4EDB-9EC5-E57AE47FDC1D}"/>
          </ac:picMkLst>
        </pc:picChg>
      </pc:sldChg>
      <pc:sldChg chg="addSp modSp add">
        <pc:chgData name="Sergey Parshin" userId="33371af5f60a0596" providerId="LiveId" clId="{35DFA75A-96B0-4D17-91BA-928D53D9C754}" dt="2019-10-19T01:21:33.107" v="12935" actId="1076"/>
        <pc:sldMkLst>
          <pc:docMk/>
          <pc:sldMk cId="668422435" sldId="398"/>
        </pc:sldMkLst>
        <pc:picChg chg="add mod">
          <ac:chgData name="Sergey Parshin" userId="33371af5f60a0596" providerId="LiveId" clId="{35DFA75A-96B0-4D17-91BA-928D53D9C754}" dt="2019-10-19T01:21:33.107" v="12935" actId="1076"/>
          <ac:picMkLst>
            <pc:docMk/>
            <pc:sldMk cId="668422435" sldId="398"/>
            <ac:picMk id="3" creationId="{30858917-B7F1-4EF8-8C2C-1BCB3E903AAE}"/>
          </ac:picMkLst>
        </pc:picChg>
        <pc:picChg chg="mod">
          <ac:chgData name="Sergey Parshin" userId="33371af5f60a0596" providerId="LiveId" clId="{35DFA75A-96B0-4D17-91BA-928D53D9C754}" dt="2019-10-19T01:21:06.323" v="12932" actId="1076"/>
          <ac:picMkLst>
            <pc:docMk/>
            <pc:sldMk cId="668422435" sldId="398"/>
            <ac:picMk id="4" creationId="{220829E0-1801-4F34-96A0-8B37ECEEC3C6}"/>
          </ac:picMkLst>
        </pc:picChg>
      </pc:sldChg>
      <pc:sldChg chg="addSp delSp modSp add">
        <pc:chgData name="Sergey Parshin" userId="33371af5f60a0596" providerId="LiveId" clId="{35DFA75A-96B0-4D17-91BA-928D53D9C754}" dt="2019-10-19T01:28:14.758" v="12969" actId="1076"/>
        <pc:sldMkLst>
          <pc:docMk/>
          <pc:sldMk cId="4024882704" sldId="399"/>
        </pc:sldMkLst>
        <pc:picChg chg="add mod">
          <ac:chgData name="Sergey Parshin" userId="33371af5f60a0596" providerId="LiveId" clId="{35DFA75A-96B0-4D17-91BA-928D53D9C754}" dt="2019-10-19T01:27:19.176" v="12963" actId="14100"/>
          <ac:picMkLst>
            <pc:docMk/>
            <pc:sldMk cId="4024882704" sldId="399"/>
            <ac:picMk id="3" creationId="{F4A39785-EA8A-416B-8385-4AC6A39045D3}"/>
          </ac:picMkLst>
        </pc:picChg>
        <pc:picChg chg="add mod">
          <ac:chgData name="Sergey Parshin" userId="33371af5f60a0596" providerId="LiveId" clId="{35DFA75A-96B0-4D17-91BA-928D53D9C754}" dt="2019-10-19T01:27:13.920" v="12962" actId="14100"/>
          <ac:picMkLst>
            <pc:docMk/>
            <pc:sldMk cId="4024882704" sldId="399"/>
            <ac:picMk id="4" creationId="{8E3CA099-8E2C-4475-A89B-F1787CB113A0}"/>
          </ac:picMkLst>
        </pc:picChg>
        <pc:picChg chg="add mod ord">
          <ac:chgData name="Sergey Parshin" userId="33371af5f60a0596" providerId="LiveId" clId="{35DFA75A-96B0-4D17-91BA-928D53D9C754}" dt="2019-10-19T01:28:14.758" v="12969" actId="1076"/>
          <ac:picMkLst>
            <pc:docMk/>
            <pc:sldMk cId="4024882704" sldId="399"/>
            <ac:picMk id="5" creationId="{2CC87EDD-BD58-4241-A618-8F3F2BC9E7A3}"/>
          </ac:picMkLst>
        </pc:picChg>
        <pc:picChg chg="del">
          <ac:chgData name="Sergey Parshin" userId="33371af5f60a0596" providerId="LiveId" clId="{35DFA75A-96B0-4D17-91BA-928D53D9C754}" dt="2019-10-19T01:25:56.361" v="12952" actId="478"/>
          <ac:picMkLst>
            <pc:docMk/>
            <pc:sldMk cId="4024882704" sldId="399"/>
            <ac:picMk id="6" creationId="{9C7CC9BE-7518-4A77-891B-910309B144CE}"/>
          </ac:picMkLst>
        </pc:picChg>
        <pc:picChg chg="del">
          <ac:chgData name="Sergey Parshin" userId="33371af5f60a0596" providerId="LiveId" clId="{35DFA75A-96B0-4D17-91BA-928D53D9C754}" dt="2019-10-19T01:25:58.496" v="12953" actId="478"/>
          <ac:picMkLst>
            <pc:docMk/>
            <pc:sldMk cId="4024882704" sldId="399"/>
            <ac:picMk id="7" creationId="{9DFD00BE-A5C5-4EDB-9EC5-E57AE47FDC1D}"/>
          </ac:picMkLst>
        </pc:picChg>
      </pc:sldChg>
      <pc:sldChg chg="addSp delSp modSp add">
        <pc:chgData name="Sergey Parshin" userId="33371af5f60a0596" providerId="LiveId" clId="{35DFA75A-96B0-4D17-91BA-928D53D9C754}" dt="2019-10-19T01:29:04.526" v="12976" actId="1076"/>
        <pc:sldMkLst>
          <pc:docMk/>
          <pc:sldMk cId="1747603071" sldId="400"/>
        </pc:sldMkLst>
        <pc:picChg chg="del">
          <ac:chgData name="Sergey Parshin" userId="33371af5f60a0596" providerId="LiveId" clId="{35DFA75A-96B0-4D17-91BA-928D53D9C754}" dt="2019-10-19T01:28:35.951" v="12971" actId="478"/>
          <ac:picMkLst>
            <pc:docMk/>
            <pc:sldMk cId="1747603071" sldId="400"/>
            <ac:picMk id="3" creationId="{F4A39785-EA8A-416B-8385-4AC6A39045D3}"/>
          </ac:picMkLst>
        </pc:picChg>
        <pc:picChg chg="del">
          <ac:chgData name="Sergey Parshin" userId="33371af5f60a0596" providerId="LiveId" clId="{35DFA75A-96B0-4D17-91BA-928D53D9C754}" dt="2019-10-19T01:28:36.688" v="12972" actId="478"/>
          <ac:picMkLst>
            <pc:docMk/>
            <pc:sldMk cId="1747603071" sldId="400"/>
            <ac:picMk id="4" creationId="{8E3CA099-8E2C-4475-A89B-F1787CB113A0}"/>
          </ac:picMkLst>
        </pc:picChg>
        <pc:picChg chg="del">
          <ac:chgData name="Sergey Parshin" userId="33371af5f60a0596" providerId="LiveId" clId="{35DFA75A-96B0-4D17-91BA-928D53D9C754}" dt="2019-10-19T01:28:37.174" v="12973" actId="478"/>
          <ac:picMkLst>
            <pc:docMk/>
            <pc:sldMk cId="1747603071" sldId="400"/>
            <ac:picMk id="5" creationId="{2CC87EDD-BD58-4241-A618-8F3F2BC9E7A3}"/>
          </ac:picMkLst>
        </pc:picChg>
        <pc:picChg chg="add mod">
          <ac:chgData name="Sergey Parshin" userId="33371af5f60a0596" providerId="LiveId" clId="{35DFA75A-96B0-4D17-91BA-928D53D9C754}" dt="2019-10-19T01:29:04.526" v="12976" actId="1076"/>
          <ac:picMkLst>
            <pc:docMk/>
            <pc:sldMk cId="1747603071" sldId="400"/>
            <ac:picMk id="6" creationId="{9B0D8605-C2D8-488F-B067-CED8A38C2639}"/>
          </ac:picMkLst>
        </pc:picChg>
      </pc:sldChg>
      <pc:sldChg chg="addSp delSp modSp add">
        <pc:chgData name="Sergey Parshin" userId="33371af5f60a0596" providerId="LiveId" clId="{35DFA75A-96B0-4D17-91BA-928D53D9C754}" dt="2019-10-19T01:30:44.117" v="12990" actId="14100"/>
        <pc:sldMkLst>
          <pc:docMk/>
          <pc:sldMk cId="3599952220" sldId="401"/>
        </pc:sldMkLst>
        <pc:picChg chg="del">
          <ac:chgData name="Sergey Parshin" userId="33371af5f60a0596" providerId="LiveId" clId="{35DFA75A-96B0-4D17-91BA-928D53D9C754}" dt="2019-10-19T01:29:22.888" v="12978" actId="478"/>
          <ac:picMkLst>
            <pc:docMk/>
            <pc:sldMk cId="3599952220" sldId="401"/>
            <ac:picMk id="3" creationId="{F4A39785-EA8A-416B-8385-4AC6A39045D3}"/>
          </ac:picMkLst>
        </pc:picChg>
        <pc:picChg chg="del">
          <ac:chgData name="Sergey Parshin" userId="33371af5f60a0596" providerId="LiveId" clId="{35DFA75A-96B0-4D17-91BA-928D53D9C754}" dt="2019-10-19T01:29:23.360" v="12979" actId="478"/>
          <ac:picMkLst>
            <pc:docMk/>
            <pc:sldMk cId="3599952220" sldId="401"/>
            <ac:picMk id="4" creationId="{8E3CA099-8E2C-4475-A89B-F1787CB113A0}"/>
          </ac:picMkLst>
        </pc:picChg>
        <pc:picChg chg="del">
          <ac:chgData name="Sergey Parshin" userId="33371af5f60a0596" providerId="LiveId" clId="{35DFA75A-96B0-4D17-91BA-928D53D9C754}" dt="2019-10-19T01:29:23.846" v="12980" actId="478"/>
          <ac:picMkLst>
            <pc:docMk/>
            <pc:sldMk cId="3599952220" sldId="401"/>
            <ac:picMk id="5" creationId="{2CC87EDD-BD58-4241-A618-8F3F2BC9E7A3}"/>
          </ac:picMkLst>
        </pc:picChg>
        <pc:picChg chg="add mod">
          <ac:chgData name="Sergey Parshin" userId="33371af5f60a0596" providerId="LiveId" clId="{35DFA75A-96B0-4D17-91BA-928D53D9C754}" dt="2019-10-19T01:30:44.117" v="12990" actId="14100"/>
          <ac:picMkLst>
            <pc:docMk/>
            <pc:sldMk cId="3599952220" sldId="401"/>
            <ac:picMk id="6" creationId="{C41A8B9B-111C-4CB9-8A12-273EF794DB21}"/>
          </ac:picMkLst>
        </pc:picChg>
        <pc:picChg chg="add mod ord">
          <ac:chgData name="Sergey Parshin" userId="33371af5f60a0596" providerId="LiveId" clId="{35DFA75A-96B0-4D17-91BA-928D53D9C754}" dt="2019-10-19T01:30:31.627" v="12987" actId="167"/>
          <ac:picMkLst>
            <pc:docMk/>
            <pc:sldMk cId="3599952220" sldId="401"/>
            <ac:picMk id="7" creationId="{4BE1B5C5-D79A-4800-8031-5C9C06D7C93A}"/>
          </ac:picMkLst>
        </pc:picChg>
      </pc:sldChg>
      <pc:sldChg chg="addSp delSp modSp add">
        <pc:chgData name="Sergey Parshin" userId="33371af5f60a0596" providerId="LiveId" clId="{35DFA75A-96B0-4D17-91BA-928D53D9C754}" dt="2019-10-19T01:32:36.004" v="13001" actId="1076"/>
        <pc:sldMkLst>
          <pc:docMk/>
          <pc:sldMk cId="584639398" sldId="402"/>
        </pc:sldMkLst>
        <pc:spChg chg="mod">
          <ac:chgData name="Sergey Parshin" userId="33371af5f60a0596" providerId="LiveId" clId="{35DFA75A-96B0-4D17-91BA-928D53D9C754}" dt="2019-10-19T01:31:19.221" v="12994" actId="20577"/>
          <ac:spMkLst>
            <pc:docMk/>
            <pc:sldMk cId="584639398" sldId="402"/>
            <ac:spMk id="2" creationId="{722397FA-0470-4F66-B380-79138FA5D28B}"/>
          </ac:spMkLst>
        </pc:spChg>
        <pc:picChg chg="add mod">
          <ac:chgData name="Sergey Parshin" userId="33371af5f60a0596" providerId="LiveId" clId="{35DFA75A-96B0-4D17-91BA-928D53D9C754}" dt="2019-10-19T01:31:48.700" v="12998" actId="1076"/>
          <ac:picMkLst>
            <pc:docMk/>
            <pc:sldMk cId="584639398" sldId="402"/>
            <ac:picMk id="3" creationId="{C847AA49-078B-4CBA-9A85-56F959D6965F}"/>
          </ac:picMkLst>
        </pc:picChg>
        <pc:picChg chg="add mod">
          <ac:chgData name="Sergey Parshin" userId="33371af5f60a0596" providerId="LiveId" clId="{35DFA75A-96B0-4D17-91BA-928D53D9C754}" dt="2019-10-19T01:32:36.004" v="13001" actId="1076"/>
          <ac:picMkLst>
            <pc:docMk/>
            <pc:sldMk cId="584639398" sldId="402"/>
            <ac:picMk id="4" creationId="{2C1C0DAB-B875-4993-99E6-7D601E6FA7F6}"/>
          </ac:picMkLst>
        </pc:picChg>
        <pc:picChg chg="del">
          <ac:chgData name="Sergey Parshin" userId="33371af5f60a0596" providerId="LiveId" clId="{35DFA75A-96B0-4D17-91BA-928D53D9C754}" dt="2019-10-19T01:31:21.629" v="12995" actId="478"/>
          <ac:picMkLst>
            <pc:docMk/>
            <pc:sldMk cId="584639398" sldId="402"/>
            <ac:picMk id="6" creationId="{9B0D8605-C2D8-488F-B067-CED8A38C2639}"/>
          </ac:picMkLst>
        </pc:picChg>
      </pc:sldChg>
      <pc:sldChg chg="addSp delSp modSp add">
        <pc:chgData name="Sergey Parshin" userId="33371af5f60a0596" providerId="LiveId" clId="{35DFA75A-96B0-4D17-91BA-928D53D9C754}" dt="2019-10-19T01:33:16.907" v="13006" actId="14100"/>
        <pc:sldMkLst>
          <pc:docMk/>
          <pc:sldMk cId="776303003" sldId="403"/>
        </pc:sldMkLst>
        <pc:picChg chg="del">
          <ac:chgData name="Sergey Parshin" userId="33371af5f60a0596" providerId="LiveId" clId="{35DFA75A-96B0-4D17-91BA-928D53D9C754}" dt="2019-10-19T01:32:42.652" v="13003" actId="478"/>
          <ac:picMkLst>
            <pc:docMk/>
            <pc:sldMk cId="776303003" sldId="403"/>
            <ac:picMk id="3" creationId="{C847AA49-078B-4CBA-9A85-56F959D6965F}"/>
          </ac:picMkLst>
        </pc:picChg>
        <pc:picChg chg="del">
          <ac:chgData name="Sergey Parshin" userId="33371af5f60a0596" providerId="LiveId" clId="{35DFA75A-96B0-4D17-91BA-928D53D9C754}" dt="2019-10-19T01:32:44.396" v="13004" actId="478"/>
          <ac:picMkLst>
            <pc:docMk/>
            <pc:sldMk cId="776303003" sldId="403"/>
            <ac:picMk id="4" creationId="{2C1C0DAB-B875-4993-99E6-7D601E6FA7F6}"/>
          </ac:picMkLst>
        </pc:picChg>
        <pc:picChg chg="add mod">
          <ac:chgData name="Sergey Parshin" userId="33371af5f60a0596" providerId="LiveId" clId="{35DFA75A-96B0-4D17-91BA-928D53D9C754}" dt="2019-10-19T01:33:16.907" v="13006" actId="14100"/>
          <ac:picMkLst>
            <pc:docMk/>
            <pc:sldMk cId="776303003" sldId="403"/>
            <ac:picMk id="5" creationId="{EDC070F5-B6C8-4F31-9B12-EF769E3A45D9}"/>
          </ac:picMkLst>
        </pc:picChg>
      </pc:sldChg>
      <pc:sldChg chg="addSp delSp modSp add">
        <pc:chgData name="Sergey Parshin" userId="33371af5f60a0596" providerId="LiveId" clId="{35DFA75A-96B0-4D17-91BA-928D53D9C754}" dt="2019-10-19T01:34:36.707" v="13041" actId="1076"/>
        <pc:sldMkLst>
          <pc:docMk/>
          <pc:sldMk cId="536309853" sldId="404"/>
        </pc:sldMkLst>
        <pc:spChg chg="mod">
          <ac:chgData name="Sergey Parshin" userId="33371af5f60a0596" providerId="LiveId" clId="{35DFA75A-96B0-4D17-91BA-928D53D9C754}" dt="2019-10-19T01:34:11.403" v="13037" actId="20577"/>
          <ac:spMkLst>
            <pc:docMk/>
            <pc:sldMk cId="536309853" sldId="404"/>
            <ac:spMk id="2" creationId="{722397FA-0470-4F66-B380-79138FA5D28B}"/>
          </ac:spMkLst>
        </pc:spChg>
        <pc:picChg chg="add mod">
          <ac:chgData name="Sergey Parshin" userId="33371af5f60a0596" providerId="LiveId" clId="{35DFA75A-96B0-4D17-91BA-928D53D9C754}" dt="2019-10-19T01:34:36.707" v="13041" actId="1076"/>
          <ac:picMkLst>
            <pc:docMk/>
            <pc:sldMk cId="536309853" sldId="404"/>
            <ac:picMk id="3" creationId="{B7220600-2989-43DA-95C2-D09F3C2CE990}"/>
          </ac:picMkLst>
        </pc:picChg>
        <pc:picChg chg="del">
          <ac:chgData name="Sergey Parshin" userId="33371af5f60a0596" providerId="LiveId" clId="{35DFA75A-96B0-4D17-91BA-928D53D9C754}" dt="2019-10-19T01:34:13.587" v="13038" actId="478"/>
          <ac:picMkLst>
            <pc:docMk/>
            <pc:sldMk cId="536309853" sldId="404"/>
            <ac:picMk id="5" creationId="{EDC070F5-B6C8-4F31-9B12-EF769E3A45D9}"/>
          </ac:picMkLst>
        </pc:picChg>
      </pc:sldChg>
      <pc:sldChg chg="addSp delSp modSp add">
        <pc:chgData name="Sergey Parshin" userId="33371af5f60a0596" providerId="LiveId" clId="{35DFA75A-96B0-4D17-91BA-928D53D9C754}" dt="2019-10-19T01:35:50.161" v="13058" actId="1076"/>
        <pc:sldMkLst>
          <pc:docMk/>
          <pc:sldMk cId="1014151288" sldId="405"/>
        </pc:sldMkLst>
        <pc:spChg chg="mod">
          <ac:chgData name="Sergey Parshin" userId="33371af5f60a0596" providerId="LiveId" clId="{35DFA75A-96B0-4D17-91BA-928D53D9C754}" dt="2019-10-19T01:35:38.403" v="13054" actId="20577"/>
          <ac:spMkLst>
            <pc:docMk/>
            <pc:sldMk cId="1014151288" sldId="405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35:40.689" v="13055" actId="478"/>
          <ac:picMkLst>
            <pc:docMk/>
            <pc:sldMk cId="1014151288" sldId="405"/>
            <ac:picMk id="3" creationId="{B7220600-2989-43DA-95C2-D09F3C2CE990}"/>
          </ac:picMkLst>
        </pc:picChg>
        <pc:picChg chg="add mod">
          <ac:chgData name="Sergey Parshin" userId="33371af5f60a0596" providerId="LiveId" clId="{35DFA75A-96B0-4D17-91BA-928D53D9C754}" dt="2019-10-19T01:35:50.161" v="13058" actId="1076"/>
          <ac:picMkLst>
            <pc:docMk/>
            <pc:sldMk cId="1014151288" sldId="405"/>
            <ac:picMk id="4" creationId="{628CEF5E-2900-4D60-A25B-0B766FDD8734}"/>
          </ac:picMkLst>
        </pc:picChg>
      </pc:sldChg>
      <pc:sldChg chg="addSp delSp modSp add ord">
        <pc:chgData name="Sergey Parshin" userId="33371af5f60a0596" providerId="LiveId" clId="{35DFA75A-96B0-4D17-91BA-928D53D9C754}" dt="2019-10-19T01:37:32.560" v="13068" actId="1076"/>
        <pc:sldMkLst>
          <pc:docMk/>
          <pc:sldMk cId="4197647603" sldId="406"/>
        </pc:sldMkLst>
        <pc:picChg chg="add del mod">
          <ac:chgData name="Sergey Parshin" userId="33371af5f60a0596" providerId="LiveId" clId="{35DFA75A-96B0-4D17-91BA-928D53D9C754}" dt="2019-10-19T01:36:42.592" v="13065" actId="478"/>
          <ac:picMkLst>
            <pc:docMk/>
            <pc:sldMk cId="4197647603" sldId="406"/>
            <ac:picMk id="3" creationId="{751004DA-AE80-4127-890F-5F20FE002422}"/>
          </ac:picMkLst>
        </pc:picChg>
        <pc:picChg chg="del">
          <ac:chgData name="Sergey Parshin" userId="33371af5f60a0596" providerId="LiveId" clId="{35DFA75A-96B0-4D17-91BA-928D53D9C754}" dt="2019-10-19T01:35:55.290" v="13060" actId="478"/>
          <ac:picMkLst>
            <pc:docMk/>
            <pc:sldMk cId="4197647603" sldId="406"/>
            <ac:picMk id="4" creationId="{628CEF5E-2900-4D60-A25B-0B766FDD8734}"/>
          </ac:picMkLst>
        </pc:picChg>
        <pc:picChg chg="add mod">
          <ac:chgData name="Sergey Parshin" userId="33371af5f60a0596" providerId="LiveId" clId="{35DFA75A-96B0-4D17-91BA-928D53D9C754}" dt="2019-10-19T01:37:32.560" v="13068" actId="1076"/>
          <ac:picMkLst>
            <pc:docMk/>
            <pc:sldMk cId="4197647603" sldId="406"/>
            <ac:picMk id="5" creationId="{50B82659-EFC5-4683-871B-BF93F644EFA7}"/>
          </ac:picMkLst>
        </pc:picChg>
      </pc:sldChg>
      <pc:sldChg chg="add">
        <pc:chgData name="Sergey Parshin" userId="33371af5f60a0596" providerId="LiveId" clId="{35DFA75A-96B0-4D17-91BA-928D53D9C754}" dt="2019-10-19T01:36:39.481" v="13064"/>
        <pc:sldMkLst>
          <pc:docMk/>
          <pc:sldMk cId="3824620353" sldId="407"/>
        </pc:sldMkLst>
      </pc:sldChg>
      <pc:sldChg chg="addSp delSp modSp add">
        <pc:chgData name="Sergey Parshin" userId="33371af5f60a0596" providerId="LiveId" clId="{35DFA75A-96B0-4D17-91BA-928D53D9C754}" dt="2019-10-19T01:38:13.358" v="13079"/>
        <pc:sldMkLst>
          <pc:docMk/>
          <pc:sldMk cId="234106812" sldId="408"/>
        </pc:sldMkLst>
        <pc:spChg chg="mod">
          <ac:chgData name="Sergey Parshin" userId="33371af5f60a0596" providerId="LiveId" clId="{35DFA75A-96B0-4D17-91BA-928D53D9C754}" dt="2019-10-19T01:37:41.785" v="13077" actId="20577"/>
          <ac:spMkLst>
            <pc:docMk/>
            <pc:sldMk cId="234106812" sldId="408"/>
            <ac:spMk id="2" creationId="{722397FA-0470-4F66-B380-79138FA5D28B}"/>
          </ac:spMkLst>
        </pc:spChg>
        <pc:picChg chg="add">
          <ac:chgData name="Sergey Parshin" userId="33371af5f60a0596" providerId="LiveId" clId="{35DFA75A-96B0-4D17-91BA-928D53D9C754}" dt="2019-10-19T01:38:13.358" v="13079"/>
          <ac:picMkLst>
            <pc:docMk/>
            <pc:sldMk cId="234106812" sldId="408"/>
            <ac:picMk id="3" creationId="{8DE7D582-B142-470A-8AC1-94B912A53373}"/>
          </ac:picMkLst>
        </pc:picChg>
        <pc:picChg chg="del">
          <ac:chgData name="Sergey Parshin" userId="33371af5f60a0596" providerId="LiveId" clId="{35DFA75A-96B0-4D17-91BA-928D53D9C754}" dt="2019-10-19T01:37:44.536" v="13078" actId="478"/>
          <ac:picMkLst>
            <pc:docMk/>
            <pc:sldMk cId="234106812" sldId="408"/>
            <ac:picMk id="5" creationId="{50B82659-EFC5-4683-871B-BF93F644EFA7}"/>
          </ac:picMkLst>
        </pc:picChg>
      </pc:sldChg>
      <pc:sldChg chg="addSp delSp add">
        <pc:chgData name="Sergey Parshin" userId="33371af5f60a0596" providerId="LiveId" clId="{35DFA75A-96B0-4D17-91BA-928D53D9C754}" dt="2019-10-19T01:39:13.301" v="13082"/>
        <pc:sldMkLst>
          <pc:docMk/>
          <pc:sldMk cId="2493897336" sldId="409"/>
        </pc:sldMkLst>
        <pc:picChg chg="del">
          <ac:chgData name="Sergey Parshin" userId="33371af5f60a0596" providerId="LiveId" clId="{35DFA75A-96B0-4D17-91BA-928D53D9C754}" dt="2019-10-19T01:38:23.400" v="13081" actId="478"/>
          <ac:picMkLst>
            <pc:docMk/>
            <pc:sldMk cId="2493897336" sldId="409"/>
            <ac:picMk id="3" creationId="{8DE7D582-B142-470A-8AC1-94B912A53373}"/>
          </ac:picMkLst>
        </pc:picChg>
        <pc:picChg chg="add">
          <ac:chgData name="Sergey Parshin" userId="33371af5f60a0596" providerId="LiveId" clId="{35DFA75A-96B0-4D17-91BA-928D53D9C754}" dt="2019-10-19T01:39:13.301" v="13082"/>
          <ac:picMkLst>
            <pc:docMk/>
            <pc:sldMk cId="2493897336" sldId="409"/>
            <ac:picMk id="4" creationId="{BC56027D-12FD-49CE-9BB4-442F412A31A3}"/>
          </ac:picMkLst>
        </pc:picChg>
      </pc:sldChg>
      <pc:sldChg chg="addSp delSp modSp add">
        <pc:chgData name="Sergey Parshin" userId="33371af5f60a0596" providerId="LiveId" clId="{35DFA75A-96B0-4D17-91BA-928D53D9C754}" dt="2019-10-19T01:39:47.366" v="13086" actId="14100"/>
        <pc:sldMkLst>
          <pc:docMk/>
          <pc:sldMk cId="1211122792" sldId="410"/>
        </pc:sldMkLst>
        <pc:picChg chg="add mod">
          <ac:chgData name="Sergey Parshin" userId="33371af5f60a0596" providerId="LiveId" clId="{35DFA75A-96B0-4D17-91BA-928D53D9C754}" dt="2019-10-19T01:39:47.366" v="13086" actId="14100"/>
          <ac:picMkLst>
            <pc:docMk/>
            <pc:sldMk cId="1211122792" sldId="410"/>
            <ac:picMk id="3" creationId="{4424A11E-D960-4876-B057-8B4743081740}"/>
          </ac:picMkLst>
        </pc:picChg>
        <pc:picChg chg="del">
          <ac:chgData name="Sergey Parshin" userId="33371af5f60a0596" providerId="LiveId" clId="{35DFA75A-96B0-4D17-91BA-928D53D9C754}" dt="2019-10-19T01:39:20.342" v="13084" actId="478"/>
          <ac:picMkLst>
            <pc:docMk/>
            <pc:sldMk cId="1211122792" sldId="410"/>
            <ac:picMk id="4" creationId="{BC56027D-12FD-49CE-9BB4-442F412A31A3}"/>
          </ac:picMkLst>
        </pc:picChg>
      </pc:sldChg>
      <pc:sldChg chg="addSp delSp modSp add">
        <pc:chgData name="Sergey Parshin" userId="33371af5f60a0596" providerId="LiveId" clId="{35DFA75A-96B0-4D17-91BA-928D53D9C754}" dt="2019-10-19T01:40:21.158" v="13091" actId="1076"/>
        <pc:sldMkLst>
          <pc:docMk/>
          <pc:sldMk cId="2387781967" sldId="411"/>
        </pc:sldMkLst>
        <pc:picChg chg="del">
          <ac:chgData name="Sergey Parshin" userId="33371af5f60a0596" providerId="LiveId" clId="{35DFA75A-96B0-4D17-91BA-928D53D9C754}" dt="2019-10-19T01:39:55.351" v="13088" actId="478"/>
          <ac:picMkLst>
            <pc:docMk/>
            <pc:sldMk cId="2387781967" sldId="411"/>
            <ac:picMk id="3" creationId="{4424A11E-D960-4876-B057-8B4743081740}"/>
          </ac:picMkLst>
        </pc:picChg>
        <pc:picChg chg="add mod">
          <ac:chgData name="Sergey Parshin" userId="33371af5f60a0596" providerId="LiveId" clId="{35DFA75A-96B0-4D17-91BA-928D53D9C754}" dt="2019-10-19T01:40:21.158" v="13091" actId="1076"/>
          <ac:picMkLst>
            <pc:docMk/>
            <pc:sldMk cId="2387781967" sldId="411"/>
            <ac:picMk id="4" creationId="{9FEB7DA8-3B33-4309-B555-D331907BD9A8}"/>
          </ac:picMkLst>
        </pc:picChg>
      </pc:sldChg>
      <pc:sldChg chg="modSp add ord">
        <pc:chgData name="Sergey Parshin" userId="33371af5f60a0596" providerId="LiveId" clId="{35DFA75A-96B0-4D17-91BA-928D53D9C754}" dt="2019-10-19T01:41:44.258" v="13111" actId="20577"/>
        <pc:sldMkLst>
          <pc:docMk/>
          <pc:sldMk cId="2541067198" sldId="412"/>
        </pc:sldMkLst>
        <pc:spChg chg="mod">
          <ac:chgData name="Sergey Parshin" userId="33371af5f60a0596" providerId="LiveId" clId="{35DFA75A-96B0-4D17-91BA-928D53D9C754}" dt="2019-10-19T01:41:44.258" v="13111" actId="20577"/>
          <ac:spMkLst>
            <pc:docMk/>
            <pc:sldMk cId="2541067198" sldId="412"/>
            <ac:spMk id="2" creationId="{5662BF4D-5B52-4A0B-BC7C-67CE2E312B1E}"/>
          </ac:spMkLst>
        </pc:spChg>
      </pc:sldChg>
      <pc:sldChg chg="add del">
        <pc:chgData name="Sergey Parshin" userId="33371af5f60a0596" providerId="LiveId" clId="{35DFA75A-96B0-4D17-91BA-928D53D9C754}" dt="2019-10-19T01:41:08.311" v="13094" actId="2696"/>
        <pc:sldMkLst>
          <pc:docMk/>
          <pc:sldMk cId="3606154274" sldId="412"/>
        </pc:sldMkLst>
      </pc:sldChg>
      <pc:sldChg chg="add del">
        <pc:chgData name="Sergey Parshin" userId="33371af5f60a0596" providerId="LiveId" clId="{35DFA75A-96B0-4D17-91BA-928D53D9C754}" dt="2019-10-19T01:41:24.142" v="13096" actId="2696"/>
        <pc:sldMkLst>
          <pc:docMk/>
          <pc:sldMk cId="4158693407" sldId="412"/>
        </pc:sldMkLst>
      </pc:sldChg>
      <pc:sldChg chg="addSp delSp modSp add">
        <pc:chgData name="Sergey Parshin" userId="33371af5f60a0596" providerId="LiveId" clId="{35DFA75A-96B0-4D17-91BA-928D53D9C754}" dt="2019-10-19T02:00:04.359" v="13136" actId="1076"/>
        <pc:sldMkLst>
          <pc:docMk/>
          <pc:sldMk cId="3184350116" sldId="413"/>
        </pc:sldMkLst>
        <pc:picChg chg="add del mod">
          <ac:chgData name="Sergey Parshin" userId="33371af5f60a0596" providerId="LiveId" clId="{35DFA75A-96B0-4D17-91BA-928D53D9C754}" dt="2019-10-19T01:55:32.451" v="13125" actId="478"/>
          <ac:picMkLst>
            <pc:docMk/>
            <pc:sldMk cId="3184350116" sldId="413"/>
            <ac:picMk id="2" creationId="{3F2D1C0E-D122-4A85-9F8A-B123105A0170}"/>
          </ac:picMkLst>
        </pc:picChg>
        <pc:picChg chg="add del mod">
          <ac:chgData name="Sergey Parshin" userId="33371af5f60a0596" providerId="LiveId" clId="{35DFA75A-96B0-4D17-91BA-928D53D9C754}" dt="2019-10-19T01:58:11.346" v="13128" actId="478"/>
          <ac:picMkLst>
            <pc:docMk/>
            <pc:sldMk cId="3184350116" sldId="413"/>
            <ac:picMk id="3" creationId="{A9A2D77D-AC41-435F-8619-904D2A6F452A}"/>
          </ac:picMkLst>
        </pc:picChg>
        <pc:picChg chg="add mod">
          <ac:chgData name="Sergey Parshin" userId="33371af5f60a0596" providerId="LiveId" clId="{35DFA75A-96B0-4D17-91BA-928D53D9C754}" dt="2019-10-19T01:58:16.817" v="13130" actId="1076"/>
          <ac:picMkLst>
            <pc:docMk/>
            <pc:sldMk cId="3184350116" sldId="413"/>
            <ac:picMk id="4" creationId="{3B731D57-8186-4065-9E13-18544C7D7DDB}"/>
          </ac:picMkLst>
        </pc:picChg>
        <pc:picChg chg="add mod">
          <ac:chgData name="Sergey Parshin" userId="33371af5f60a0596" providerId="LiveId" clId="{35DFA75A-96B0-4D17-91BA-928D53D9C754}" dt="2019-10-19T02:00:04.359" v="13136" actId="1076"/>
          <ac:picMkLst>
            <pc:docMk/>
            <pc:sldMk cId="3184350116" sldId="413"/>
            <ac:picMk id="5" creationId="{A6780C22-B7C1-47B5-8906-0C2373BCDEC9}"/>
          </ac:picMkLst>
        </pc:picChg>
      </pc:sldChg>
      <pc:sldChg chg="add del">
        <pc:chgData name="Sergey Parshin" userId="33371af5f60a0596" providerId="LiveId" clId="{35DFA75A-96B0-4D17-91BA-928D53D9C754}" dt="2019-10-19T02:02:06.263" v="13139" actId="2696"/>
        <pc:sldMkLst>
          <pc:docMk/>
          <pc:sldMk cId="2731988133" sldId="414"/>
        </pc:sldMkLst>
      </pc:sldChg>
      <pc:sldChg chg="addSp delSp modSp add">
        <pc:chgData name="Sergey Parshin" userId="33371af5f60a0596" providerId="LiveId" clId="{35DFA75A-96B0-4D17-91BA-928D53D9C754}" dt="2019-10-19T02:07:30.066" v="13170" actId="113"/>
        <pc:sldMkLst>
          <pc:docMk/>
          <pc:sldMk cId="3787001264" sldId="414"/>
        </pc:sldMkLst>
        <pc:spChg chg="mod">
          <ac:chgData name="Sergey Parshin" userId="33371af5f60a0596" providerId="LiveId" clId="{35DFA75A-96B0-4D17-91BA-928D53D9C754}" dt="2019-10-19T02:02:29.928" v="13159" actId="14100"/>
          <ac:spMkLst>
            <pc:docMk/>
            <pc:sldMk cId="3787001264" sldId="414"/>
            <ac:spMk id="2" creationId="{D0592A49-837A-4104-815E-2D670BDA9547}"/>
          </ac:spMkLst>
        </pc:spChg>
        <pc:spChg chg="del">
          <ac:chgData name="Sergey Parshin" userId="33371af5f60a0596" providerId="LiveId" clId="{35DFA75A-96B0-4D17-91BA-928D53D9C754}" dt="2019-10-19T02:02:32.432" v="13160" actId="478"/>
          <ac:spMkLst>
            <pc:docMk/>
            <pc:sldMk cId="3787001264" sldId="414"/>
            <ac:spMk id="3" creationId="{824C07F2-D0D2-4730-AD3E-9FF5051DE331}"/>
          </ac:spMkLst>
        </pc:spChg>
        <pc:spChg chg="add mod">
          <ac:chgData name="Sergey Parshin" userId="33371af5f60a0596" providerId="LiveId" clId="{35DFA75A-96B0-4D17-91BA-928D53D9C754}" dt="2019-10-19T02:07:30.066" v="13170" actId="113"/>
          <ac:spMkLst>
            <pc:docMk/>
            <pc:sldMk cId="3787001264" sldId="414"/>
            <ac:spMk id="5" creationId="{360EE7A4-AFF1-4DBA-9DCA-1A555B23C454}"/>
          </ac:spMkLst>
        </pc:spChg>
        <pc:picChg chg="add mod">
          <ac:chgData name="Sergey Parshin" userId="33371af5f60a0596" providerId="LiveId" clId="{35DFA75A-96B0-4D17-91BA-928D53D9C754}" dt="2019-10-19T02:06:34.124" v="13164" actId="14100"/>
          <ac:picMkLst>
            <pc:docMk/>
            <pc:sldMk cId="3787001264" sldId="414"/>
            <ac:picMk id="4" creationId="{B34039ED-4DDB-4F28-B20E-DFB4779E8B45}"/>
          </ac:picMkLst>
        </pc:picChg>
      </pc:sldChg>
      <pc:sldChg chg="modSp add">
        <pc:chgData name="Sergey Parshin" userId="33371af5f60a0596" providerId="LiveId" clId="{35DFA75A-96B0-4D17-91BA-928D53D9C754}" dt="2019-10-19T02:08:10.251" v="13183" actId="20577"/>
        <pc:sldMkLst>
          <pc:docMk/>
          <pc:sldMk cId="460387799" sldId="415"/>
        </pc:sldMkLst>
        <pc:spChg chg="mod">
          <ac:chgData name="Sergey Parshin" userId="33371af5f60a0596" providerId="LiveId" clId="{35DFA75A-96B0-4D17-91BA-928D53D9C754}" dt="2019-10-19T02:08:10.251" v="13183" actId="20577"/>
          <ac:spMkLst>
            <pc:docMk/>
            <pc:sldMk cId="460387799" sldId="415"/>
            <ac:spMk id="2" creationId="{5662BF4D-5B52-4A0B-BC7C-67CE2E312B1E}"/>
          </ac:spMkLst>
        </pc:spChg>
      </pc:sldChg>
      <pc:sldChg chg="add del">
        <pc:chgData name="Sergey Parshin" userId="33371af5f60a0596" providerId="LiveId" clId="{35DFA75A-96B0-4D17-91BA-928D53D9C754}" dt="2019-10-19T02:02:07.134" v="13140" actId="2696"/>
        <pc:sldMkLst>
          <pc:docMk/>
          <pc:sldMk cId="3612820457" sldId="415"/>
        </pc:sldMkLst>
      </pc:sldChg>
      <pc:sldChg chg="addSp delSp modSp add">
        <pc:chgData name="Sergey Parshin" userId="33371af5f60a0596" providerId="LiveId" clId="{35DFA75A-96B0-4D17-91BA-928D53D9C754}" dt="2019-10-19T02:10:23.304" v="13189" actId="1076"/>
        <pc:sldMkLst>
          <pc:docMk/>
          <pc:sldMk cId="2605724887" sldId="416"/>
        </pc:sldMkLst>
        <pc:spChg chg="del">
          <ac:chgData name="Sergey Parshin" userId="33371af5f60a0596" providerId="LiveId" clId="{35DFA75A-96B0-4D17-91BA-928D53D9C754}" dt="2019-10-19T02:10:12.856" v="13187" actId="478"/>
          <ac:spMkLst>
            <pc:docMk/>
            <pc:sldMk cId="2605724887" sldId="416"/>
            <ac:spMk id="2" creationId="{732C566F-748F-4764-9D36-6008830C2015}"/>
          </ac:spMkLst>
        </pc:spChg>
        <pc:spChg chg="del">
          <ac:chgData name="Sergey Parshin" userId="33371af5f60a0596" providerId="LiveId" clId="{35DFA75A-96B0-4D17-91BA-928D53D9C754}" dt="2019-10-19T02:10:09.609" v="13185" actId="478"/>
          <ac:spMkLst>
            <pc:docMk/>
            <pc:sldMk cId="2605724887" sldId="416"/>
            <ac:spMk id="3" creationId="{D257AED1-9701-477B-8DC1-5DFFD58798F3}"/>
          </ac:spMkLst>
        </pc:spChg>
        <pc:picChg chg="add mod">
          <ac:chgData name="Sergey Parshin" userId="33371af5f60a0596" providerId="LiveId" clId="{35DFA75A-96B0-4D17-91BA-928D53D9C754}" dt="2019-10-19T02:10:23.304" v="13189" actId="1076"/>
          <ac:picMkLst>
            <pc:docMk/>
            <pc:sldMk cId="2605724887" sldId="416"/>
            <ac:picMk id="4" creationId="{54B5E666-FB09-4B0C-A639-75B9294CE4BE}"/>
          </ac:picMkLst>
        </pc:picChg>
      </pc:sldChg>
      <pc:sldChg chg="addSp delSp modSp add">
        <pc:chgData name="Sergey Parshin" userId="33371af5f60a0596" providerId="LiveId" clId="{35DFA75A-96B0-4D17-91BA-928D53D9C754}" dt="2019-10-19T02:18:50.907" v="13195" actId="14100"/>
        <pc:sldMkLst>
          <pc:docMk/>
          <pc:sldMk cId="1790942346" sldId="417"/>
        </pc:sldMkLst>
        <pc:picChg chg="add mod">
          <ac:chgData name="Sergey Parshin" userId="33371af5f60a0596" providerId="LiveId" clId="{35DFA75A-96B0-4D17-91BA-928D53D9C754}" dt="2019-10-19T02:18:50.907" v="13195" actId="14100"/>
          <ac:picMkLst>
            <pc:docMk/>
            <pc:sldMk cId="1790942346" sldId="417"/>
            <ac:picMk id="3" creationId="{8F4AD365-370C-4FEF-9FAB-B6ED986DBC5D}"/>
          </ac:picMkLst>
        </pc:picChg>
        <pc:picChg chg="del">
          <ac:chgData name="Sergey Parshin" userId="33371af5f60a0596" providerId="LiveId" clId="{35DFA75A-96B0-4D17-91BA-928D53D9C754}" dt="2019-10-19T02:10:30.608" v="13191" actId="478"/>
          <ac:picMkLst>
            <pc:docMk/>
            <pc:sldMk cId="1790942346" sldId="417"/>
            <ac:picMk id="4" creationId="{54B5E666-FB09-4B0C-A639-75B9294CE4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7149-1860-4389-A164-36813AB5A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521B3-164A-4FDF-B416-C432B49C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AD360-BEA6-4A3A-9113-5965F2DF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B706D-DAF6-487D-AA08-989971AF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9757-6228-4B75-8497-491AC0B7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59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1A3F-A492-42EA-88B4-D29E6709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6627F-C549-4D39-BE7C-08AC1B5AD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C6F17-81CB-4425-A6C7-9F01BA24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5B68A-C9DB-4B94-9A07-FD03B0EB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00F3E-37E9-4753-92A4-F409B9B9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605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E2D7C-345A-4A49-A640-9FBF64FF7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7C50F-BA07-49F3-A555-E82F4ACF2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E2B-6585-4A0D-AFE4-8B6DB40A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E8255-BB74-4E07-B783-D3A8E08A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D0420-544D-4B53-AB81-ACB81D8D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281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04B1-1BAE-4E20-AEA3-8C1BAC77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1221-1CD7-4DD5-9253-DAA31F759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94B76-E7A4-45CF-825F-D3555318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80-CA64-4FFC-BFEC-3D83D339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08F73-1239-416A-98A9-C4B3DEDB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57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6A91-38E0-48BD-9BDD-B17E4481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50068-CDEB-426C-9FCF-17F871C40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00A4D-4AE5-4540-BDF6-61D3F591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25831-C939-48DD-8A32-513EDA2F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D89C4-0A32-46A3-AE60-8301BED1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43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C5A2-A9CC-4D1A-A917-C5B877A6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95D5-4BA8-4316-AE0D-7E85FE04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8C0AD-9A16-4EFC-92C1-3BDDE223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53B90-4EFE-439A-82DB-F9736A85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CFF16-643E-4D10-BCB7-E3B34C6F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1EC63-6159-419E-AD4F-3C290A08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580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7484-EFDF-4775-8535-AAC7BE9C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BF3B6-780C-4F6D-AC5D-5D09CD161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F0F4D-2F23-4F5C-8B22-BE53F93D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D1C2A-4A83-4B1D-BFF3-9D38257AA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B5D32-FB5D-4613-8FB1-3A75E2FF8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5E647-62F6-409A-A41A-D30F9898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7ED2C1-A6BB-4F95-BAEB-590F385A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A96B5-8856-4BD7-9C6E-A3244BC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088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761F-6FFD-4867-97BC-5BF601B3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5D2D9-C35A-471E-A2B6-5FE646D2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65305-9D21-484F-8ED6-31F62A699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DE28-0AAE-4594-8D17-9E673D06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261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030D5-B047-4561-AD62-CF007ADA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8E39-79A4-4C84-8F90-FDC19992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9DFB1-D31E-486A-ADBB-0A43DAD9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226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046B-E0EB-470C-8028-2A5C37A3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D891-2399-4390-9B72-73FFC9704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FE0B8-DBE6-482F-A4A9-37313929F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27E9C-6BA9-4C3F-8F5B-AC2A98FA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3FF6C-5B60-4690-AF5A-374778A7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01B7-D4F9-46B4-9621-BF5CA001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089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4153-174D-4145-9241-04B0E517A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B258B-17EE-4598-88A0-102E47EBF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148FF-5110-4696-94EC-B7D83D89D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8D295-A12E-4A3A-90AA-E129745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206D1-772A-4FAE-B259-878CB59B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F3940-A011-4B31-963F-3DE7C7BC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54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BB179-4F4E-452C-B91C-8A668031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912-E90C-4DCD-9D32-67AFFC7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69DA-A7BC-42B8-A07E-F6567BF59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E7899-ECE2-4872-B3A3-64A04E20D20C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33CF-7D89-4A35-8613-EF861DFF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08406-0F94-4ED6-BDAC-AC3522B2B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46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ck/vhdl_intr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numato.com/docs/mimas-v2-spartan-6-fpga-development-board-with-ddr-sdram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bxFFdIgmH0" TargetMode="Externa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xilinx.com/support/documentation/data_sheets/ds890-ultrascale-overview.pdf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assycode.com/implementing-a-cpu-in-vhdl-part-1-6afd4c1ed491" TargetMode="External"/><Relationship Id="rId2" Type="http://schemas.openxmlformats.org/officeDocument/2006/relationships/hyperlink" Target="http://www.simplecpudesign.com/simple_cpu_v1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mbeddedsystems.io/ahmes-a-simple-8-bit-cpu-in-vhdl/" TargetMode="Externa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numato.com/product/mimas-v2-spartan-6-fpga-development-board-with-ddr-sdra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95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records (structs),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wr_data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8459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9E614-528E-4D37-AE2E-DA3DD903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" y="0"/>
            <a:ext cx="10885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706" y="0"/>
            <a:ext cx="4751294" cy="770965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architecture</a:t>
            </a:r>
          </a:p>
        </p:txBody>
      </p:sp>
    </p:spTree>
    <p:extLst>
      <p:ext uri="{BB962C8B-B14F-4D97-AF65-F5344CB8AC3E}">
        <p14:creationId xmlns:p14="http://schemas.microsoft.com/office/powerpoint/2010/main" val="7044692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DC863-FB99-4364-B29F-52FE5602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2" y="0"/>
            <a:ext cx="102346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59" y="0"/>
            <a:ext cx="5602941" cy="1120588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the control unit with registers</a:t>
            </a:r>
          </a:p>
        </p:txBody>
      </p:sp>
    </p:spTree>
    <p:extLst>
      <p:ext uri="{BB962C8B-B14F-4D97-AF65-F5344CB8AC3E}">
        <p14:creationId xmlns:p14="http://schemas.microsoft.com/office/powerpoint/2010/main" val="3803844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D5291-597F-4E1D-88D5-881D31D7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" y="1201831"/>
            <a:ext cx="107346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862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4C2E5-3E75-44E3-8565-2EBBF648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1" y="708212"/>
            <a:ext cx="10093164" cy="61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3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38AC7-6C7F-48D9-A7D4-A92DF38C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870"/>
            <a:ext cx="12192000" cy="58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783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1A5D-F619-456E-A841-22F2A9CB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5347253" cy="509518"/>
          </a:xfrm>
        </p:spPr>
        <p:txBody>
          <a:bodyPr>
            <a:normAutofit fontScale="90000"/>
          </a:bodyPr>
          <a:lstStyle/>
          <a:p>
            <a:r>
              <a:rPr lang="en-IE" dirty="0"/>
              <a:t>RAM access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E246A-0B3C-4A69-9CC0-C1440663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1747045"/>
            <a:ext cx="12191294" cy="555490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EF5723-B65D-42A7-B126-D3C3AAC3F49D}"/>
              </a:ext>
            </a:extLst>
          </p:cNvPr>
          <p:cNvCxnSpPr>
            <a:cxnSpLocks/>
          </p:cNvCxnSpPr>
          <p:nvPr/>
        </p:nvCxnSpPr>
        <p:spPr>
          <a:xfrm>
            <a:off x="4784032" y="1139684"/>
            <a:ext cx="0" cy="6162265"/>
          </a:xfrm>
          <a:prstGeom prst="line">
            <a:avLst/>
          </a:prstGeom>
          <a:ln w="571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E30084-B5C9-4A8F-AD77-3F4B952F8520}"/>
              </a:ext>
            </a:extLst>
          </p:cNvPr>
          <p:cNvSpPr txBox="1"/>
          <p:nvPr/>
        </p:nvSpPr>
        <p:spPr>
          <a:xfrm>
            <a:off x="0" y="531816"/>
            <a:ext cx="459849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“FETCH_0=&gt;” block is result is applied: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Address bus set to ‘8’ (PC)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PC incremented by 1, now 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9F3FE7-1DCA-44D1-881E-B8997C9C55A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598499" y="947315"/>
            <a:ext cx="185533" cy="1791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0A9D88-A3CA-40E4-B962-DC3302498464}"/>
              </a:ext>
            </a:extLst>
          </p:cNvPr>
          <p:cNvCxnSpPr>
            <a:cxnSpLocks/>
          </p:cNvCxnSpPr>
          <p:nvPr/>
        </p:nvCxnSpPr>
        <p:spPr>
          <a:xfrm>
            <a:off x="5625544" y="993481"/>
            <a:ext cx="0" cy="6308468"/>
          </a:xfrm>
          <a:prstGeom prst="line">
            <a:avLst/>
          </a:prstGeom>
          <a:ln w="571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46C04B-D129-4E0D-8C10-4BF28F91B9E3}"/>
              </a:ext>
            </a:extLst>
          </p:cNvPr>
          <p:cNvSpPr txBox="1"/>
          <p:nvPr/>
        </p:nvSpPr>
        <p:spPr>
          <a:xfrm>
            <a:off x="5055715" y="8354"/>
            <a:ext cx="7136284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“FETCH_1 =&gt;” block result is applied: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Address bus set to ‘</a:t>
            </a:r>
            <a:r>
              <a:rPr lang="ru-RU" sz="1600" dirty="0"/>
              <a:t>9</a:t>
            </a:r>
            <a:r>
              <a:rPr lang="en-IE" sz="1600" dirty="0"/>
              <a:t>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PC incremented by 1, now 9 (0xa)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Data requested at ‘FETCH_0’ (</a:t>
            </a:r>
            <a:r>
              <a:rPr lang="en-IE" sz="1600" dirty="0" err="1"/>
              <a:t>addr</a:t>
            </a:r>
            <a:r>
              <a:rPr lang="en-IE" sz="1600" dirty="0"/>
              <a:t> 8) arrives on the data bus (only usable on the next </a:t>
            </a:r>
            <a:r>
              <a:rPr lang="en-IE" sz="1600" dirty="0" err="1"/>
              <a:t>clk</a:t>
            </a:r>
            <a:r>
              <a:rPr lang="en-IE" sz="1600" dirty="0"/>
              <a:t> cycle)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3A70AF-D388-46DC-94A9-0B1207ED96FF}"/>
              </a:ext>
            </a:extLst>
          </p:cNvPr>
          <p:cNvCxnSpPr>
            <a:cxnSpLocks/>
          </p:cNvCxnSpPr>
          <p:nvPr/>
        </p:nvCxnSpPr>
        <p:spPr>
          <a:xfrm>
            <a:off x="6414049" y="2251572"/>
            <a:ext cx="0" cy="5050377"/>
          </a:xfrm>
          <a:prstGeom prst="line">
            <a:avLst/>
          </a:prstGeom>
          <a:ln w="571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E336AB-60F3-4D32-948E-518BAC51A397}"/>
              </a:ext>
            </a:extLst>
          </p:cNvPr>
          <p:cNvSpPr txBox="1"/>
          <p:nvPr/>
        </p:nvSpPr>
        <p:spPr>
          <a:xfrm>
            <a:off x="6016498" y="1565485"/>
            <a:ext cx="61747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“DECODE =&gt;” block result is applied: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Data requested at ‘FETCH_1’ (</a:t>
            </a:r>
            <a:r>
              <a:rPr lang="en-IE" sz="1600" dirty="0" err="1"/>
              <a:t>addr</a:t>
            </a:r>
            <a:r>
              <a:rPr lang="en-IE" sz="1600" dirty="0"/>
              <a:t> 9) arrives on the data bus (usable on the next </a:t>
            </a:r>
            <a:r>
              <a:rPr lang="en-IE" sz="1600" dirty="0" err="1"/>
              <a:t>clk</a:t>
            </a:r>
            <a:r>
              <a:rPr lang="en-IE" sz="1600" dirty="0"/>
              <a:t> cycle)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076572-D5FB-4524-A4D8-8FBEF88A4987}"/>
              </a:ext>
            </a:extLst>
          </p:cNvPr>
          <p:cNvCxnSpPr>
            <a:cxnSpLocks/>
          </p:cNvCxnSpPr>
          <p:nvPr/>
        </p:nvCxnSpPr>
        <p:spPr>
          <a:xfrm flipV="1">
            <a:off x="4386470" y="3962401"/>
            <a:ext cx="669245" cy="128546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5476AF-22E3-48B8-8243-E2811DB6196E}"/>
              </a:ext>
            </a:extLst>
          </p:cNvPr>
          <p:cNvCxnSpPr>
            <a:cxnSpLocks/>
          </p:cNvCxnSpPr>
          <p:nvPr/>
        </p:nvCxnSpPr>
        <p:spPr>
          <a:xfrm flipV="1">
            <a:off x="5055704" y="3929272"/>
            <a:ext cx="669245" cy="128546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20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83696-F230-46AE-AF6C-B61D7BEE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56" y="0"/>
            <a:ext cx="755812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E0C83-9675-42E9-A531-EF9E5A6C075F}"/>
              </a:ext>
            </a:extLst>
          </p:cNvPr>
          <p:cNvSpPr txBox="1"/>
          <p:nvPr/>
        </p:nvSpPr>
        <p:spPr>
          <a:xfrm>
            <a:off x="8481392" y="980662"/>
            <a:ext cx="34588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NOTE: </a:t>
            </a:r>
          </a:p>
          <a:p>
            <a:r>
              <a:rPr lang="en-IE" sz="2400" dirty="0">
                <a:solidFill>
                  <a:srgbClr val="C00000"/>
                </a:solidFill>
              </a:rPr>
              <a:t>This code would (probably?) generate Mealy FSM, since outputs - control selectors for various signals depend on both current state (DECODE) and current FSM input (</a:t>
            </a:r>
            <a:r>
              <a:rPr lang="en-IE" sz="2400" dirty="0" err="1">
                <a:solidFill>
                  <a:srgbClr val="C00000"/>
                </a:solidFill>
              </a:rPr>
              <a:t>data_in</a:t>
            </a:r>
            <a:r>
              <a:rPr lang="en-IE" sz="2400" dirty="0">
                <a:solidFill>
                  <a:srgbClr val="C00000"/>
                </a:solidFill>
              </a:rPr>
              <a:t>). </a:t>
            </a:r>
          </a:p>
          <a:p>
            <a:r>
              <a:rPr lang="en-IE" sz="2400" dirty="0">
                <a:solidFill>
                  <a:srgbClr val="C00000"/>
                </a:solidFill>
              </a:rPr>
              <a:t>This should be OK though, as all inputs are internal for our circuit and </a:t>
            </a:r>
            <a:r>
              <a:rPr lang="en-IE" sz="2400" dirty="0" err="1">
                <a:solidFill>
                  <a:srgbClr val="C00000"/>
                </a:solidFill>
              </a:rPr>
              <a:t>data_in</a:t>
            </a:r>
            <a:r>
              <a:rPr lang="en-IE" sz="2400" dirty="0">
                <a:solidFill>
                  <a:srgbClr val="C00000"/>
                </a:solidFill>
              </a:rPr>
              <a:t> is synchronized to the same clock.</a:t>
            </a:r>
          </a:p>
        </p:txBody>
      </p:sp>
    </p:spTree>
    <p:extLst>
      <p:ext uri="{BB962C8B-B14F-4D97-AF65-F5344CB8AC3E}">
        <p14:creationId xmlns:p14="http://schemas.microsoft.com/office/powerpoint/2010/main" val="41415196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38A35-0C96-4F3C-AC81-9AC67CAC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6" y="0"/>
            <a:ext cx="600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27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A712E-130C-48A3-821A-3CCB6D3D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962"/>
            <a:ext cx="75723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337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FEE93-7E25-4EAE-A194-77105E94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622"/>
            <a:ext cx="10034027" cy="27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relational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251472"/>
              </p:ext>
            </p:extLst>
          </p:nvPr>
        </p:nvGraphicFramePr>
        <p:xfrm>
          <a:off x="1077843" y="1690688"/>
          <a:ext cx="8128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5636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191C7-8AAE-44CA-9FAF-4FFA1B030680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Back to ‘DECODE’: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2584E-6102-46C8-9750-693EAF7E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827555"/>
            <a:ext cx="75152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763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19EB9-5F2C-49F9-AD7B-2D3245A0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41" y="94130"/>
            <a:ext cx="7612814" cy="6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03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B5BE4-B68F-4600-90DF-5E78BE66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0" y="1459285"/>
            <a:ext cx="7724775" cy="1895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7FB82-A8A6-414C-8A7F-24F2042BB7D3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Finally, the last bit</a:t>
            </a:r>
          </a:p>
        </p:txBody>
      </p:sp>
    </p:spTree>
    <p:extLst>
      <p:ext uri="{BB962C8B-B14F-4D97-AF65-F5344CB8AC3E}">
        <p14:creationId xmlns:p14="http://schemas.microsoft.com/office/powerpoint/2010/main" val="42101429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let’s test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91D23-5FEC-4876-BC2D-6B9281789CE0}"/>
              </a:ext>
            </a:extLst>
          </p:cNvPr>
          <p:cNvSpPr txBox="1"/>
          <p:nvPr/>
        </p:nvSpPr>
        <p:spPr>
          <a:xfrm>
            <a:off x="403412" y="977153"/>
            <a:ext cx="9457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Nothing really there, we just create and link components, drive the clock signal and let the CPU run the code from the memory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60548-E412-482F-8B5A-C081D943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31" y="1808150"/>
            <a:ext cx="6194612" cy="5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63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43787"/>
          </a:xfrm>
        </p:spPr>
        <p:txBody>
          <a:bodyPr>
            <a:normAutofit fontScale="90000"/>
          </a:bodyPr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r>
              <a:rPr lang="en-IE" dirty="0"/>
              <a:t> – preloaded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7C8F-0C0D-406A-8E37-3A1CBED3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27" y="581024"/>
            <a:ext cx="68484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31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6446F-DBE6-4214-ADA3-0BEF1BF1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212"/>
            <a:ext cx="20121751" cy="53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91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 – zoom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CB648-C007-4722-B806-2353BED6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740"/>
            <a:ext cx="18126666" cy="455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20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8DAE-ED55-4B14-8B5D-D8278B1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Can we do it without *HDL?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22DD-D832-4E28-884B-5DC6D6726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Se vi </a:t>
            </a:r>
            <a:r>
              <a:rPr lang="en-IE" dirty="0" err="1"/>
              <a:t>ege</a:t>
            </a:r>
            <a:r>
              <a:rPr lang="en-IE" dirty="0"/>
              <a:t> </a:t>
            </a:r>
            <a:r>
              <a:rPr lang="en-IE" dirty="0" err="1"/>
              <a:t>volas</a:t>
            </a:r>
            <a:r>
              <a:rPr lang="en-IE" dirty="0"/>
              <a:t>, vi </a:t>
            </a:r>
            <a:r>
              <a:rPr lang="en-IE" dirty="0" err="1"/>
              <a:t>povas</a:t>
            </a:r>
            <a:r>
              <a:rPr lang="en-IE" dirty="0"/>
              <a:t>. (</a:t>
            </a:r>
            <a:r>
              <a:rPr lang="en-IE" dirty="0" err="1"/>
              <a:t>Sed</a:t>
            </a:r>
            <a:r>
              <a:rPr lang="en-IE" dirty="0"/>
              <a:t> vi ne </a:t>
            </a:r>
            <a:r>
              <a:rPr lang="en-IE" dirty="0" err="1"/>
              <a:t>devus</a:t>
            </a:r>
            <a:r>
              <a:rPr lang="en-IE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4496538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928D021-E844-4C7C-A266-8866A2A45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576351"/>
              </p:ext>
            </p:extLst>
          </p:nvPr>
        </p:nvGraphicFramePr>
        <p:xfrm>
          <a:off x="0" y="0"/>
          <a:ext cx="12191989" cy="7438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78">
                  <a:extLst>
                    <a:ext uri="{9D8B030D-6E8A-4147-A177-3AD203B41FA5}">
                      <a16:colId xmlns:a16="http://schemas.microsoft.com/office/drawing/2014/main" val="1751044004"/>
                    </a:ext>
                  </a:extLst>
                </a:gridCol>
                <a:gridCol w="311427">
                  <a:extLst>
                    <a:ext uri="{9D8B030D-6E8A-4147-A177-3AD203B41FA5}">
                      <a16:colId xmlns:a16="http://schemas.microsoft.com/office/drawing/2014/main" val="3100545914"/>
                    </a:ext>
                  </a:extLst>
                </a:gridCol>
                <a:gridCol w="407504">
                  <a:extLst>
                    <a:ext uri="{9D8B030D-6E8A-4147-A177-3AD203B41FA5}">
                      <a16:colId xmlns:a16="http://schemas.microsoft.com/office/drawing/2014/main" val="1062158749"/>
                    </a:ext>
                  </a:extLst>
                </a:gridCol>
                <a:gridCol w="437323">
                  <a:extLst>
                    <a:ext uri="{9D8B030D-6E8A-4147-A177-3AD203B41FA5}">
                      <a16:colId xmlns:a16="http://schemas.microsoft.com/office/drawing/2014/main" val="3351993144"/>
                    </a:ext>
                  </a:extLst>
                </a:gridCol>
                <a:gridCol w="347869">
                  <a:extLst>
                    <a:ext uri="{9D8B030D-6E8A-4147-A177-3AD203B41FA5}">
                      <a16:colId xmlns:a16="http://schemas.microsoft.com/office/drawing/2014/main" val="4065735675"/>
                    </a:ext>
                  </a:extLst>
                </a:gridCol>
                <a:gridCol w="417442">
                  <a:extLst>
                    <a:ext uri="{9D8B030D-6E8A-4147-A177-3AD203B41FA5}">
                      <a16:colId xmlns:a16="http://schemas.microsoft.com/office/drawing/2014/main" val="155545947"/>
                    </a:ext>
                  </a:extLst>
                </a:gridCol>
                <a:gridCol w="437323">
                  <a:extLst>
                    <a:ext uri="{9D8B030D-6E8A-4147-A177-3AD203B41FA5}">
                      <a16:colId xmlns:a16="http://schemas.microsoft.com/office/drawing/2014/main" val="119483988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56226604"/>
                    </a:ext>
                  </a:extLst>
                </a:gridCol>
                <a:gridCol w="407504">
                  <a:extLst>
                    <a:ext uri="{9D8B030D-6E8A-4147-A177-3AD203B41FA5}">
                      <a16:colId xmlns:a16="http://schemas.microsoft.com/office/drawing/2014/main" val="1849814004"/>
                    </a:ext>
                  </a:extLst>
                </a:gridCol>
                <a:gridCol w="348815">
                  <a:extLst>
                    <a:ext uri="{9D8B030D-6E8A-4147-A177-3AD203B41FA5}">
                      <a16:colId xmlns:a16="http://schemas.microsoft.com/office/drawing/2014/main" val="2341750723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82888501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23109156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20501282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423045902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20950152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66610430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463546483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68824994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9300392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83414438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85456085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840900170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37303858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18238268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556290012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77758934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7177684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632133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IE" sz="1100" dirty="0"/>
                        <a:t>State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Next State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en-IE" sz="1100" dirty="0"/>
                        <a:t>Outputs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93444"/>
                  </a:ext>
                </a:extLst>
              </a:tr>
              <a:tr h="898892"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LDC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ADDC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SUBC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JNZ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JNZ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Carry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left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right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 err="1"/>
                        <a:t>Addr</a:t>
                      </a:r>
                      <a:r>
                        <a:rPr lang="en-IE" sz="1100" dirty="0"/>
                        <a:t>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Data out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Mem write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PC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 err="1"/>
                        <a:t>Accum</a:t>
                      </a:r>
                      <a:r>
                        <a:rPr lang="en-IE" sz="1100" dirty="0"/>
                        <a:t>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Flags 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44856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FETCH_0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FETCH_1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90709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FETCH_1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DECODE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010465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DECODE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269992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E_STA_1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510210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E_STA_2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208597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76233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939801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6238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E_LDC_1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569648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334026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803520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821113"/>
                  </a:ext>
                </a:extLst>
              </a:tr>
              <a:tr h="264717">
                <a:tc>
                  <a:txBody>
                    <a:bodyPr/>
                    <a:lstStyle/>
                    <a:p>
                      <a:r>
                        <a:rPr lang="en-IE" sz="1100" dirty="0"/>
                        <a:t>E_JMP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14350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52797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107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D3D992A-E04C-4555-BFB9-D4C5EA895AE8}"/>
              </a:ext>
            </a:extLst>
          </p:cNvPr>
          <p:cNvSpPr/>
          <p:nvPr/>
        </p:nvSpPr>
        <p:spPr>
          <a:xfrm>
            <a:off x="2945714" y="2940830"/>
            <a:ext cx="63005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GOOD LUCK! </a:t>
            </a:r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7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643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8DAE-ED55-4B14-8B5D-D8278B1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Let’s look at the rest of 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22DD-D832-4E28-884B-5DC6D6726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1731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logic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18485"/>
              </p:ext>
            </p:extLst>
          </p:nvPr>
        </p:nvGraphicFramePr>
        <p:xfrm>
          <a:off x="1077842" y="1690688"/>
          <a:ext cx="880828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</a:t>
                      </a:r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b =  not (a and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nor b = not (a or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exclusive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7406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B2E22-BA4B-4DB5-829E-60130752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25" y="1765345"/>
            <a:ext cx="12192000" cy="33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71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58E32-725C-4DDC-9409-52873DFA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58" y="0"/>
            <a:ext cx="5134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74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993C1-8D16-4295-A84B-8085163C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182" y="0"/>
            <a:ext cx="8377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623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84707-54E1-41A2-BDF0-CC6E781A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096"/>
            <a:ext cx="12192000" cy="624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73719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7CA041-B595-4B18-937D-3C6DA3B8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103"/>
            <a:ext cx="12192000" cy="54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48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5372F-83C3-4458-8994-52B902A3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281"/>
            <a:ext cx="12192000" cy="618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889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3F50C-BBB5-4D52-A157-0406E86F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829"/>
            <a:ext cx="6377061" cy="5193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D0932-3698-476C-9E72-EE0A0F75D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53" y="549257"/>
            <a:ext cx="6104824" cy="6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46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829E0-1801-4F34-96A0-8B37ECEE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3" y="788764"/>
            <a:ext cx="5996787" cy="6197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58917-B7F1-4EF8-8C2C-1BCB3E90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93" y="577312"/>
            <a:ext cx="5799931" cy="67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224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CC9BE-7518-4A77-891B-910309B1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893"/>
            <a:ext cx="4989018" cy="607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D00BE-A5C5-4EDB-9EC5-E57AE47F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944" y="138537"/>
            <a:ext cx="5374826" cy="67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979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C87EDD-BD58-4241-A618-8F3F2BC9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832" y="3630277"/>
            <a:ext cx="5952409" cy="3156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39785-EA8A-416B-8385-4AC6A390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897"/>
            <a:ext cx="5529569" cy="319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CA099-8E2C-4475-A89B-F1787CB11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726" y="539086"/>
            <a:ext cx="6212583" cy="31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8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Arithmetic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31642"/>
              </p:ext>
            </p:extLst>
          </p:nvPr>
        </p:nvGraphicFramePr>
        <p:xfrm>
          <a:off x="1144103" y="1412393"/>
          <a:ext cx="880828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Power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mod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28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E1B5C5-D79A-4800-8031-5C9C06D7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97" y="290593"/>
            <a:ext cx="5466903" cy="6276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A8B9B-111C-4CB9-8A12-273EF794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6811"/>
            <a:ext cx="6520912" cy="20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522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D8605-C2D8-488F-B067-CED8A38C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2" y="603616"/>
            <a:ext cx="6272586" cy="62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030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remaining bits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7AA49-078B-4CBA-9A85-56F959D69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830"/>
            <a:ext cx="9266089" cy="29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C0DAB-B875-4993-99E6-7D601E6F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5457"/>
            <a:ext cx="9407471" cy="31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93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remaining 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070F5-B6C8-4F31-9B12-EF769E3A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8" y="664362"/>
            <a:ext cx="10777964" cy="61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30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memory.vhd</a:t>
            </a:r>
            <a:r>
              <a:rPr lang="en-IE" dirty="0"/>
              <a:t> – now with </a:t>
            </a:r>
            <a:r>
              <a:rPr lang="en-IE" dirty="0" err="1"/>
              <a:t>read_enable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0600-2989-43DA-95C2-D09F3C2C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797838"/>
            <a:ext cx="8566559" cy="36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098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CEF5E-2900-4D60-A25B-0B766FDD8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6" y="702703"/>
            <a:ext cx="11193651" cy="5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12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004DA-AE80-4127-890F-5F20FE002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9" y="887489"/>
            <a:ext cx="10573658" cy="597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03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82659-EFC5-4683-871B-BF93F644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047" y="0"/>
            <a:ext cx="5776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76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D582-B142-470A-8AC1-94B912A5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077"/>
            <a:ext cx="12192000" cy="43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68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365B7-7E4C-4F8E-9B31-2619B2FEB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52" y="671189"/>
            <a:ext cx="7841972" cy="5451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36FEE-30C4-445A-AE80-CFEBC16FE02D}"/>
              </a:ext>
            </a:extLst>
          </p:cNvPr>
          <p:cNvSpPr txBox="1"/>
          <p:nvPr/>
        </p:nvSpPr>
        <p:spPr>
          <a:xfrm>
            <a:off x="106018" y="6255021"/>
            <a:ext cx="119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© 2018 </a:t>
            </a:r>
            <a:r>
              <a:rPr lang="en-IE" dirty="0" err="1"/>
              <a:t>Numato</a:t>
            </a:r>
            <a:r>
              <a:rPr lang="en-IE" dirty="0"/>
              <a:t> Systems </a:t>
            </a:r>
            <a:r>
              <a:rPr lang="en-IE" dirty="0" err="1"/>
              <a:t>Pvt.</a:t>
            </a:r>
            <a:r>
              <a:rPr lang="en-IE" dirty="0"/>
              <a:t> Ltd., </a:t>
            </a:r>
          </a:p>
          <a:p>
            <a:r>
              <a:rPr lang="en-IE" dirty="0"/>
              <a:t>source:  </a:t>
            </a:r>
            <a:r>
              <a:rPr lang="en-IE" dirty="0">
                <a:hlinkClick r:id="rId3"/>
              </a:rPr>
              <a:t>https://numato.com/docs/mimas-v2-spartan-6-fpga-development-board-with-ddr-sdram/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917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Concatenation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63134"/>
              </p:ext>
            </p:extLst>
          </p:nvPr>
        </p:nvGraphicFramePr>
        <p:xfrm>
          <a:off x="1051339" y="1690688"/>
          <a:ext cx="880828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61C788-002F-4C2D-AE4B-72E704FF8E31}"/>
              </a:ext>
            </a:extLst>
          </p:cNvPr>
          <p:cNvSpPr txBox="1"/>
          <p:nvPr/>
        </p:nvSpPr>
        <p:spPr>
          <a:xfrm>
            <a:off x="838200" y="3723861"/>
            <a:ext cx="10323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(7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 :=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“00000000”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(8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&lt;=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&amp; a;		</a:t>
            </a: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makes 8-bit signal into 9-bit</a:t>
            </a:r>
          </a:p>
          <a:p>
            <a:endParaRPr lang="en-I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8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6027D-12FD-49CE-9BB4-442F412A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595"/>
            <a:ext cx="12192000" cy="26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73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4A11E-D960-4876-B057-8B474308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8" y="555582"/>
            <a:ext cx="10331116" cy="63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27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B7DA8-3B33-4309-B555-D331907BD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3" y="852509"/>
            <a:ext cx="9260237" cy="49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196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4440619" cy="1766046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soc.vhd</a:t>
            </a:r>
            <a:r>
              <a:rPr lang="en-IE" dirty="0"/>
              <a:t> – simply linking everything together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F9607-920B-48BE-81E1-49314330D3DB}"/>
              </a:ext>
            </a:extLst>
          </p:cNvPr>
          <p:cNvSpPr txBox="1"/>
          <p:nvPr/>
        </p:nvSpPr>
        <p:spPr>
          <a:xfrm>
            <a:off x="259975" y="3028890"/>
            <a:ext cx="4180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It is boring…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8F441-D45B-48C8-BDCF-B2CBA597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08" y="0"/>
            <a:ext cx="33107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45BE7-AA09-4E54-A3DB-0EDC36F7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6" y="0"/>
            <a:ext cx="3551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81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BF4D-5B52-4A0B-BC7C-67CE2E31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Program…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CA76-2C3C-4A4A-8DDB-EE0637317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10671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31D57-8186-4065-9E13-18544C7D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829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80C22-B7C1-47B5-8906-0C2373BC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82" y="336522"/>
            <a:ext cx="6438118" cy="61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501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2A49-837A-4104-815E-2D670BDA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4288"/>
          </a:xfrm>
        </p:spPr>
        <p:txBody>
          <a:bodyPr/>
          <a:lstStyle/>
          <a:p>
            <a:r>
              <a:rPr lang="en-IE" dirty="0"/>
              <a:t>Expected result?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39ED-4DDB-4F28-B20E-DFB4779E8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23" y="991892"/>
            <a:ext cx="6625118" cy="4816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EE7A4-AFF1-4DBA-9DCA-1A555B23C454}"/>
              </a:ext>
            </a:extLst>
          </p:cNvPr>
          <p:cNvSpPr txBox="1"/>
          <p:nvPr/>
        </p:nvSpPr>
        <p:spPr>
          <a:xfrm>
            <a:off x="9345477" y="201478"/>
            <a:ext cx="707245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002</a:t>
            </a:r>
            <a:br>
              <a:rPr lang="pt-BR" sz="2400" b="1" dirty="0"/>
            </a:br>
            <a:r>
              <a:rPr lang="pt-BR" sz="2400" b="1" dirty="0"/>
              <a:t>003</a:t>
            </a:r>
            <a:br>
              <a:rPr lang="pt-BR" sz="2400" b="1" dirty="0"/>
            </a:br>
            <a:r>
              <a:rPr lang="pt-BR" sz="2400" b="1" dirty="0"/>
              <a:t>005</a:t>
            </a:r>
            <a:br>
              <a:rPr lang="pt-BR" sz="2400" b="1" dirty="0"/>
            </a:br>
            <a:r>
              <a:rPr lang="pt-BR" sz="2400" b="1" dirty="0"/>
              <a:t>008</a:t>
            </a:r>
            <a:br>
              <a:rPr lang="pt-BR" sz="2400" b="1" dirty="0"/>
            </a:br>
            <a:r>
              <a:rPr lang="pt-BR" sz="2400" b="1" dirty="0"/>
              <a:t>00D</a:t>
            </a:r>
            <a:br>
              <a:rPr lang="pt-BR" sz="2400" b="1" dirty="0"/>
            </a:br>
            <a:r>
              <a:rPr lang="pt-BR" sz="2400" b="1" dirty="0"/>
              <a:t>015</a:t>
            </a:r>
            <a:br>
              <a:rPr lang="pt-BR" sz="2400" b="1" dirty="0"/>
            </a:br>
            <a:r>
              <a:rPr lang="pt-BR" sz="2400" b="1" dirty="0"/>
              <a:t>022</a:t>
            </a:r>
            <a:br>
              <a:rPr lang="pt-BR" sz="2400" b="1" dirty="0"/>
            </a:br>
            <a:r>
              <a:rPr lang="pt-BR" sz="2400" b="1" dirty="0"/>
              <a:t>037</a:t>
            </a:r>
            <a:br>
              <a:rPr lang="pt-BR" sz="2400" b="1" dirty="0"/>
            </a:br>
            <a:r>
              <a:rPr lang="pt-BR" sz="2400" b="1" dirty="0"/>
              <a:t>059</a:t>
            </a:r>
            <a:br>
              <a:rPr lang="pt-BR" sz="2400" b="1" dirty="0"/>
            </a:br>
            <a:r>
              <a:rPr lang="pt-BR" sz="2400" b="1" dirty="0"/>
              <a:t>090</a:t>
            </a:r>
            <a:br>
              <a:rPr lang="pt-BR" sz="2400" b="1" dirty="0"/>
            </a:br>
            <a:r>
              <a:rPr lang="pt-BR" sz="2400" b="1" dirty="0"/>
              <a:t>0E9</a:t>
            </a:r>
            <a:br>
              <a:rPr lang="pt-BR" sz="2400" b="1" dirty="0"/>
            </a:br>
            <a:r>
              <a:rPr lang="pt-BR" sz="2400" b="1" dirty="0"/>
              <a:t>179</a:t>
            </a:r>
            <a:br>
              <a:rPr lang="pt-BR" sz="2400" b="1" dirty="0"/>
            </a:br>
            <a:r>
              <a:rPr lang="pt-BR" sz="2400" b="1" dirty="0"/>
              <a:t>262</a:t>
            </a:r>
            <a:br>
              <a:rPr lang="pt-BR" sz="2400" b="1" dirty="0"/>
            </a:br>
            <a:r>
              <a:rPr lang="pt-BR" sz="2400" b="1" dirty="0"/>
              <a:t>3DB</a:t>
            </a:r>
            <a:br>
              <a:rPr lang="pt-BR" sz="2400" b="1" dirty="0"/>
            </a:br>
            <a:r>
              <a:rPr lang="pt-BR" sz="2400" b="1" dirty="0"/>
              <a:t>63D</a:t>
            </a:r>
            <a:br>
              <a:rPr lang="pt-BR" sz="2400" b="1" dirty="0"/>
            </a:br>
            <a:r>
              <a:rPr lang="pt-BR" sz="2400" b="1" dirty="0"/>
              <a:t>A18</a:t>
            </a:r>
            <a:br>
              <a:rPr lang="pt-BR" sz="2400" b="1" dirty="0"/>
            </a:br>
            <a:r>
              <a:rPr lang="pt-BR" sz="2400" b="1" dirty="0"/>
              <a:t>055</a:t>
            </a:r>
            <a:br>
              <a:rPr lang="pt-BR" sz="2400" b="1" dirty="0"/>
            </a:br>
            <a:endParaRPr lang="pt-BR" sz="2400" b="1" dirty="0"/>
          </a:p>
          <a:p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37870012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BF4D-5B52-4A0B-BC7C-67CE2E31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Finally…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CA76-2C3C-4A4A-8DDB-EE0637317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038779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5E666-FB09-4B0C-A639-75B9294C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74" y="1347787"/>
            <a:ext cx="41052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248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AD365-370C-4FEF-9FAB-B6ED986DB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6231"/>
            <a:ext cx="12340315" cy="7822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6E73F-4B7E-418F-A625-D20882F72ECB}"/>
              </a:ext>
            </a:extLst>
          </p:cNvPr>
          <p:cNvSpPr txBox="1"/>
          <p:nvPr/>
        </p:nvSpPr>
        <p:spPr>
          <a:xfrm>
            <a:off x="1656523" y="6361046"/>
            <a:ext cx="7661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https://www.youtube.com/watch?v=5bxFFdIgmH0</a:t>
            </a:r>
            <a:r>
              <a:rPr lang="en-IE" sz="2800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942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design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515600" cy="4351338"/>
          </a:xfrm>
        </p:spPr>
        <p:txBody>
          <a:bodyPr>
            <a:normAutofit/>
          </a:bodyPr>
          <a:lstStyle/>
          <a:p>
            <a:r>
              <a:rPr lang="en-IE" sz="3600" dirty="0"/>
              <a:t>Entity</a:t>
            </a:r>
          </a:p>
          <a:p>
            <a:r>
              <a:rPr lang="en-IE" sz="3600" dirty="0"/>
              <a:t>Architecture </a:t>
            </a:r>
          </a:p>
          <a:p>
            <a:r>
              <a:rPr lang="en-IE" sz="3600" dirty="0"/>
              <a:t>Package </a:t>
            </a:r>
          </a:p>
          <a:p>
            <a:r>
              <a:rPr lang="en-IE" sz="3600" dirty="0"/>
              <a:t>Configuration (we would skip this one for now)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40250343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800D-18B3-432B-BA28-8E1FE1ED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 didn’t tell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94F15-8648-48EC-BFDF-CC11A5A12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Pure lack of time! No conspiracy here</a:t>
            </a:r>
          </a:p>
        </p:txBody>
      </p:sp>
    </p:spTree>
    <p:extLst>
      <p:ext uri="{BB962C8B-B14F-4D97-AF65-F5344CB8AC3E}">
        <p14:creationId xmlns:p14="http://schemas.microsoft.com/office/powerpoint/2010/main" val="8591928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21B8-61DB-451F-A310-88D6F583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3182"/>
          </a:xfrm>
        </p:spPr>
        <p:txBody>
          <a:bodyPr/>
          <a:lstStyle/>
          <a:p>
            <a:r>
              <a:rPr lang="en-IE" dirty="0"/>
              <a:t>Items not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85B3-BB34-4DE2-B079-0E59C698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1148"/>
            <a:ext cx="10515600" cy="5275815"/>
          </a:xfrm>
        </p:spPr>
        <p:txBody>
          <a:bodyPr>
            <a:normAutofit/>
          </a:bodyPr>
          <a:lstStyle/>
          <a:p>
            <a:r>
              <a:rPr lang="en-IE" dirty="0"/>
              <a:t>Timing</a:t>
            </a:r>
          </a:p>
          <a:p>
            <a:pPr lvl="1"/>
            <a:r>
              <a:rPr lang="en-IE" dirty="0"/>
              <a:t>Flip-Flop timings</a:t>
            </a:r>
          </a:p>
          <a:p>
            <a:pPr lvl="1"/>
            <a:r>
              <a:rPr lang="en-IE" dirty="0"/>
              <a:t>Whole design timing calculation / etc </a:t>
            </a:r>
          </a:p>
          <a:p>
            <a:r>
              <a:rPr lang="en-IE" dirty="0"/>
              <a:t>Multiplier and Divider circuits </a:t>
            </a:r>
          </a:p>
          <a:p>
            <a:r>
              <a:rPr lang="en-IE" dirty="0"/>
              <a:t>Clock domain crossing </a:t>
            </a:r>
          </a:p>
          <a:p>
            <a:r>
              <a:rPr lang="en-IE" dirty="0"/>
              <a:t>Workflow of FPGA design (synthesis is only the first step)</a:t>
            </a:r>
          </a:p>
          <a:p>
            <a:r>
              <a:rPr lang="en-IE" dirty="0"/>
              <a:t>IP components / libraries</a:t>
            </a:r>
          </a:p>
          <a:p>
            <a:r>
              <a:rPr lang="en-IE" dirty="0"/>
              <a:t>User constraints </a:t>
            </a:r>
          </a:p>
          <a:p>
            <a:r>
              <a:rPr lang="en-IE" dirty="0"/>
              <a:t>Advanced topics on the CPU design – microcode, pipeline, out of order execution, etc – I’m about to cover it myself yet. </a:t>
            </a:r>
          </a:p>
          <a:p>
            <a:r>
              <a:rPr lang="en-IE" dirty="0"/>
              <a:t>And a lot more… can’t fit everything into our format</a:t>
            </a:r>
            <a:endParaRPr lang="en-I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3176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54864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Xilinx Spartan 6 family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A422D-F1AD-4F8C-90E4-E9172F17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8641"/>
            <a:ext cx="10054470" cy="599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80234E-1EF0-4E41-9784-676EBD57FED6}"/>
              </a:ext>
            </a:extLst>
          </p:cNvPr>
          <p:cNvSpPr/>
          <p:nvPr/>
        </p:nvSpPr>
        <p:spPr>
          <a:xfrm>
            <a:off x="3625327" y="839096"/>
            <a:ext cx="2721685" cy="819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61193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369212"/>
          </a:xfrm>
        </p:spPr>
        <p:txBody>
          <a:bodyPr>
            <a:noAutofit/>
          </a:bodyPr>
          <a:lstStyle/>
          <a:p>
            <a:r>
              <a:rPr lang="en-IE" sz="3200" dirty="0"/>
              <a:t>Appendix B. Xilinx </a:t>
            </a:r>
            <a:r>
              <a:rPr lang="en-IE" sz="3200" dirty="0" err="1"/>
              <a:t>Virtex</a:t>
            </a:r>
            <a:r>
              <a:rPr lang="en-IE" sz="3200" dirty="0"/>
              <a:t> </a:t>
            </a:r>
            <a:r>
              <a:rPr lang="en-IE" sz="3200" dirty="0" err="1"/>
              <a:t>Ultrascale</a:t>
            </a:r>
            <a:r>
              <a:rPr lang="en-IE" sz="3200" dirty="0"/>
              <a:t> family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https://www.xilinx.com/support/documentation/data_sheets/ds890-ultrascale-overview.pdf</a:t>
            </a:r>
            <a:r>
              <a:rPr lang="en-I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A27EC-7063-44C6-A71D-E7E9D38F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213"/>
            <a:ext cx="12192000" cy="61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9829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0B12-C891-405A-9636-4DA6094E2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C.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E45F-897A-45E8-ACFB-26307A43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http://www.simplecpudesign.com/simple_cpu_v1/index.html</a:t>
            </a:r>
            <a:r>
              <a:rPr lang="en-IE" dirty="0"/>
              <a:t> </a:t>
            </a:r>
          </a:p>
          <a:p>
            <a:r>
              <a:rPr lang="en-IE" dirty="0">
                <a:hlinkClick r:id="rId3"/>
              </a:rPr>
              <a:t>https://blog.classycode.com/implementing-a-cpu-in-vhdl-part-1-6afd4c1ed491</a:t>
            </a:r>
            <a:r>
              <a:rPr lang="en-IE" dirty="0"/>
              <a:t> </a:t>
            </a:r>
          </a:p>
          <a:p>
            <a:r>
              <a:rPr lang="en-IE" dirty="0">
                <a:hlinkClick r:id="rId4"/>
              </a:rPr>
              <a:t>http://embeddedsystems.io/ahmes-a-simple-8-bit-cpu-in-vhdl/</a:t>
            </a:r>
            <a:r>
              <a:rPr lang="en-IE" dirty="0"/>
              <a:t>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Plus all the books and materials from part 1!</a:t>
            </a:r>
          </a:p>
        </p:txBody>
      </p:sp>
    </p:spTree>
    <p:extLst>
      <p:ext uri="{BB962C8B-B14F-4D97-AF65-F5344CB8AC3E}">
        <p14:creationId xmlns:p14="http://schemas.microsoft.com/office/powerpoint/2010/main" val="10955050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0B12-C891-405A-9636-4DA6094E2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D. Mimas V2 Dev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E45F-897A-45E8-ACFB-26307A43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https://numato.com/product/mimas-v2-spartan-6-fpga-development-board-with-ddr-sdram</a:t>
            </a:r>
            <a:r>
              <a:rPr lang="en-IE" dirty="0"/>
              <a:t> 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9262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[&lt;generic&gt;];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[&lt;ports&gt;];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&lt;sentences&gt;];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[&lt;id&gt;];</a:t>
            </a:r>
          </a:p>
        </p:txBody>
      </p:sp>
    </p:spTree>
    <p:extLst>
      <p:ext uri="{BB962C8B-B14F-4D97-AF65-F5344CB8AC3E}">
        <p14:creationId xmlns:p14="http://schemas.microsoft.com/office/powerpoint/2010/main" val="234789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Ctrl 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Z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78797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example with 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8070"/>
            <a:ext cx="1110200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MUX21n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n 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2);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A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B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Ctrl 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bit;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Z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0));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250285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0200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&lt;concurrent sentences&gt;;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905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351338"/>
          </a:xfrm>
        </p:spPr>
        <p:txBody>
          <a:bodyPr>
            <a:normAutofit/>
          </a:bodyPr>
          <a:lstStyle/>
          <a:p>
            <a:r>
              <a:rPr lang="en-IE" dirty="0"/>
              <a:t>Strictly typed language</a:t>
            </a:r>
          </a:p>
          <a:p>
            <a:r>
              <a:rPr lang="en-IE" dirty="0"/>
              <a:t>Types of VHDL objects: </a:t>
            </a:r>
          </a:p>
          <a:p>
            <a:pPr lvl="1"/>
            <a:r>
              <a:rPr lang="en-IE" sz="2800" dirty="0"/>
              <a:t>constant </a:t>
            </a:r>
          </a:p>
          <a:p>
            <a:pPr lvl="1"/>
            <a:r>
              <a:rPr lang="en-IE" sz="2800" dirty="0"/>
              <a:t>variable</a:t>
            </a:r>
          </a:p>
          <a:p>
            <a:pPr lvl="1"/>
            <a:r>
              <a:rPr lang="en-IE" sz="2800" dirty="0"/>
              <a:t>signal </a:t>
            </a:r>
          </a:p>
          <a:p>
            <a:pPr lvl="1"/>
            <a:r>
              <a:rPr lang="en-IE" sz="2800" dirty="0"/>
              <a:t>file (we would ignore this one)</a:t>
            </a:r>
          </a:p>
          <a:p>
            <a:r>
              <a:rPr lang="en-IE" dirty="0"/>
              <a:t>Object definition: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&lt;Object type&gt; &lt;name&gt; : &lt;data type&gt; [:= Initial value];</a:t>
            </a:r>
          </a:p>
        </p:txBody>
      </p:sp>
    </p:spTree>
    <p:extLst>
      <p:ext uri="{BB962C8B-B14F-4D97-AF65-F5344CB8AC3E}">
        <p14:creationId xmlns:p14="http://schemas.microsoft.com/office/powerpoint/2010/main" val="272890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15E3-A683-4884-A8DB-8127F0DB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code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F83C-C133-4016-B840-BB51B93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52"/>
            <a:ext cx="10515600" cy="5320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MUX21n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(A, B, Ctrl)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Ctrl = ‘0’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A;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B;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Behaviour;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37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/>
          </a:bodyPr>
          <a:lstStyle/>
          <a:p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	[&lt;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declarations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Body: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[&lt;Assignments and Detailed definitions&gt;];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</p:txBody>
      </p:sp>
    </p:spTree>
    <p:extLst>
      <p:ext uri="{BB962C8B-B14F-4D97-AF65-F5344CB8AC3E}">
        <p14:creationId xmlns:p14="http://schemas.microsoft.com/office/powerpoint/2010/main" val="36531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usage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417983"/>
            <a:ext cx="10889974" cy="4758980"/>
          </a:xfrm>
        </p:spPr>
        <p:txBody>
          <a:bodyPr>
            <a:normAutofit/>
          </a:bodyPr>
          <a:lstStyle/>
          <a:p>
            <a:r>
              <a:rPr lang="en-IE" dirty="0"/>
              <a:t>Usage: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&lt;library&gt;.&lt;package name&gt;.[&lt;identifier&gt; |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Example standard packages: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std_logic_1164</a:t>
            </a:r>
          </a:p>
          <a:p>
            <a:pPr marL="457200" lvl="1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std_logic_arith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/>
              <a:t>Used as follows: 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ieee.std_logic_1164.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ieee.std_logic_arith.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4329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&amp;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Two types of code </a:t>
            </a:r>
            <a:r>
              <a:rPr lang="en-IE" sz="3600" dirty="0" err="1"/>
              <a:t>statemtns</a:t>
            </a:r>
            <a:r>
              <a:rPr lang="en-IE" sz="3600" dirty="0"/>
              <a:t>: </a:t>
            </a:r>
          </a:p>
          <a:p>
            <a:pPr lvl="1"/>
            <a:r>
              <a:rPr lang="en-IE" sz="3200" dirty="0"/>
              <a:t>Concurrent</a:t>
            </a:r>
          </a:p>
          <a:p>
            <a:pPr lvl="1"/>
            <a:r>
              <a:rPr lang="en-IE" sz="3200" dirty="0"/>
              <a:t>Sequential</a:t>
            </a:r>
          </a:p>
          <a:p>
            <a:r>
              <a:rPr lang="en-IE" sz="3600" dirty="0"/>
              <a:t>All the VHDL code is concurrent by default</a:t>
            </a:r>
          </a:p>
          <a:p>
            <a:r>
              <a:rPr lang="en-IE" sz="3600" dirty="0"/>
              <a:t>Unless it resides inside the “process” statement</a:t>
            </a:r>
            <a:r>
              <a:rPr lang="en-IE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(also applies to “procedure” and “function” declarations)</a:t>
            </a:r>
          </a:p>
          <a:p>
            <a:r>
              <a:rPr lang="en-IE" sz="3600" dirty="0"/>
              <a:t>Anything inside “process” statement is sequential </a:t>
            </a:r>
          </a:p>
        </p:txBody>
      </p:sp>
    </p:spTree>
    <p:extLst>
      <p:ext uri="{BB962C8B-B14F-4D97-AF65-F5344CB8AC3E}">
        <p14:creationId xmlns:p14="http://schemas.microsoft.com/office/powerpoint/2010/main" val="206278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sz="3600" dirty="0"/>
              <a:t>All the lines of code are </a:t>
            </a:r>
            <a:r>
              <a:rPr lang="en-IE" sz="3600" i="1" dirty="0"/>
              <a:t>“executed”</a:t>
            </a:r>
            <a:r>
              <a:rPr lang="en-IE" sz="3600" dirty="0"/>
              <a:t> simultaneously </a:t>
            </a:r>
          </a:p>
          <a:p>
            <a:r>
              <a:rPr lang="en-IE" sz="3600" dirty="0"/>
              <a:t>Example: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‘1’;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‘0’;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-- code below swaps bit values between a and b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a &lt;= b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b &lt;= a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…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9588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/>
          </a:bodyPr>
          <a:lstStyle/>
          <a:p>
            <a:r>
              <a:rPr lang="en-IE" sz="3600" dirty="0"/>
              <a:t>Code inside the “process” statement behaves as if it was just a regular software thread, </a:t>
            </a:r>
            <a:r>
              <a:rPr lang="en-IE" sz="3600" i="1" dirty="0"/>
              <a:t>“executing”</a:t>
            </a:r>
            <a:r>
              <a:rPr lang="en-IE" sz="3600" dirty="0"/>
              <a:t> line by line </a:t>
            </a:r>
          </a:p>
          <a:p>
            <a:r>
              <a:rPr lang="en-IE" sz="3600" dirty="0"/>
              <a:t>Each “process” is executing in parallel with other processes </a:t>
            </a:r>
          </a:p>
          <a:p>
            <a:r>
              <a:rPr lang="en-IE" sz="3600" dirty="0"/>
              <a:t>Synthesis tool would analyse the behaviour and produce the netlist that implements the required behaviour </a:t>
            </a:r>
          </a:p>
          <a:p>
            <a:r>
              <a:rPr lang="en-IE" sz="3600" dirty="0"/>
              <a:t>A lot of sequential code statements cannot be synthesised, but can be used in testbenches, for example: </a:t>
            </a:r>
          </a:p>
          <a:p>
            <a:pPr marL="457200" lvl="1" indent="0">
              <a:buNone/>
            </a:pPr>
            <a:endParaRPr lang="en-I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wait 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20ns; </a:t>
            </a:r>
          </a:p>
        </p:txBody>
      </p:sp>
    </p:spTree>
    <p:extLst>
      <p:ext uri="{BB962C8B-B14F-4D97-AF65-F5344CB8AC3E}">
        <p14:creationId xmlns:p14="http://schemas.microsoft.com/office/powerpoint/2010/main" val="651182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 (sequential statements):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Syntax: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[label:]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[(&lt;sensitivity list&gt;)]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&lt;sequential sentences&gt;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[&lt;wait statements&gt;;]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IE" sz="3600" dirty="0"/>
              <a:t>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r>
              <a:rPr lang="en-IE" sz="3600" dirty="0"/>
              <a:t>Either sensitivity list or at least one wait statement must be present. </a:t>
            </a:r>
          </a:p>
        </p:txBody>
      </p:sp>
    </p:spTree>
    <p:extLst>
      <p:ext uri="{BB962C8B-B14F-4D97-AF65-F5344CB8AC3E}">
        <p14:creationId xmlns:p14="http://schemas.microsoft.com/office/powerpoint/2010/main" val="238730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sensitivity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Sequential statements inside “process” block are re-run each time any signal in the sensitivity list changes its value</a:t>
            </a:r>
          </a:p>
          <a:p>
            <a:r>
              <a:rPr lang="en-IE" sz="3200" dirty="0"/>
              <a:t>(Process statement is executed once unconditionally at “start”)</a:t>
            </a:r>
          </a:p>
          <a:p>
            <a:r>
              <a:rPr lang="en-IE" sz="3200" dirty="0"/>
              <a:t>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x)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3022268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sz="3200" dirty="0"/>
              <a:t>“Wait” statement suspends execution of the process until the wait condition is met</a:t>
            </a:r>
          </a:p>
          <a:p>
            <a:r>
              <a:rPr lang="en-IE" sz="3200" dirty="0"/>
              <a:t>Can have simply a list of signals, in such case it is an equivalent to a sensitivity list 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78564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Formal syntax: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[label:]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[on &lt;signal&gt; {, ...}]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  <a:endParaRPr lang="en-IE" sz="3200" dirty="0"/>
          </a:p>
          <a:p>
            <a:r>
              <a:rPr lang="en-IE" sz="3200" dirty="0"/>
              <a:t>Examples: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“terminates” the process</a:t>
            </a:r>
          </a:p>
        </p:txBody>
      </p:sp>
    </p:spTree>
    <p:extLst>
      <p:ext uri="{BB962C8B-B14F-4D97-AF65-F5344CB8AC3E}">
        <p14:creationId xmlns:p14="http://schemas.microsoft.com/office/powerpoint/2010/main" val="311597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example object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82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MATH_PI : real := 3.1415927;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 integer :=0;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 : bit := ‘0’;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Note: signal assignment is different between variables and signals (on purpose, we would cover it later):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Q &lt;=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Q;</a:t>
            </a:r>
          </a:p>
          <a:p>
            <a:pPr marL="0" indent="0">
              <a:buNone/>
            </a:pP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+ 1;</a:t>
            </a:r>
          </a:p>
        </p:txBody>
      </p:sp>
    </p:spTree>
    <p:extLst>
      <p:ext uri="{BB962C8B-B14F-4D97-AF65-F5344CB8AC3E}">
        <p14:creationId xmlns:p14="http://schemas.microsoft.com/office/powerpoint/2010/main" val="96648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Both “signals” and “variables” can be used inside the process statement</a:t>
            </a:r>
          </a:p>
          <a:p>
            <a:r>
              <a:rPr lang="en-IE" sz="3200" dirty="0"/>
              <a:t>Variable assignment has an immediate effect </a:t>
            </a:r>
          </a:p>
          <a:p>
            <a:r>
              <a:rPr lang="en-IE" sz="3200" dirty="0"/>
              <a:t>Signal assignment only “applies” when process is suspended</a:t>
            </a:r>
          </a:p>
        </p:txBody>
      </p:sp>
    </p:spTree>
    <p:extLst>
      <p:ext uri="{BB962C8B-B14F-4D97-AF65-F5344CB8AC3E}">
        <p14:creationId xmlns:p14="http://schemas.microsoft.com/office/powerpoint/2010/main" val="2235073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variables,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variable a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‘0’;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signal b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:=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immediately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&lt;=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‘b’ is ‘cached’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x = ‘1’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a :=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again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b &lt;=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‘b’ is still cached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x, y, z); 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here ‘b’ is finally applied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2372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“signal” translates directly into a wire of flip-flop</a:t>
            </a:r>
          </a:p>
          <a:p>
            <a:r>
              <a:rPr lang="en-IE" sz="3200" dirty="0"/>
              <a:t>“variable” gives some flexibility for the tool to analyse the behaviour and produce netlist that implements it, might as well get translated into the wire of flip-flop</a:t>
            </a:r>
          </a:p>
          <a:p>
            <a:r>
              <a:rPr lang="en-IE" sz="3200" dirty="0"/>
              <a:t>“signal” can be viewed in the simulation waveform, while “variable” is usually not</a:t>
            </a:r>
          </a:p>
        </p:txBody>
      </p:sp>
    </p:spTree>
    <p:extLst>
      <p:ext uri="{BB962C8B-B14F-4D97-AF65-F5344CB8AC3E}">
        <p14:creationId xmlns:p14="http://schemas.microsoft.com/office/powerpoint/2010/main" val="2763288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Variable assignment (process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&lt;variable name&gt; := &lt;expression&gt;;</a:t>
            </a:r>
          </a:p>
        </p:txBody>
      </p:sp>
    </p:spTree>
    <p:extLst>
      <p:ext uri="{BB962C8B-B14F-4D97-AF65-F5344CB8AC3E}">
        <p14:creationId xmlns:p14="http://schemas.microsoft.com/office/powerpoint/2010/main" val="399292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signal_name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&lt;expression&gt; 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&lt;delay&gt;};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Can take quite complicated form, but these can be only used in testbenches: 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A &lt;= ‘0’,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15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30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70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B1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B2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B3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reject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 ns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0AA756B-BFC5-4403-94A2-C12967216510}"/>
              </a:ext>
            </a:extLst>
          </p:cNvPr>
          <p:cNvSpPr/>
          <p:nvPr/>
        </p:nvSpPr>
        <p:spPr>
          <a:xfrm>
            <a:off x="7222435" y="4545496"/>
            <a:ext cx="662803" cy="1192695"/>
          </a:xfrm>
          <a:custGeom>
            <a:avLst/>
            <a:gdLst>
              <a:gd name="connsiteX0" fmla="*/ 0 w 662803"/>
              <a:gd name="connsiteY0" fmla="*/ 0 h 1192695"/>
              <a:gd name="connsiteX1" fmla="*/ 344556 w 662803"/>
              <a:gd name="connsiteY1" fmla="*/ 132521 h 1192695"/>
              <a:gd name="connsiteX2" fmla="*/ 424069 w 662803"/>
              <a:gd name="connsiteY2" fmla="*/ 503582 h 1192695"/>
              <a:gd name="connsiteX3" fmla="*/ 662608 w 662803"/>
              <a:gd name="connsiteY3" fmla="*/ 622852 h 1192695"/>
              <a:gd name="connsiteX4" fmla="*/ 463826 w 662803"/>
              <a:gd name="connsiteY4" fmla="*/ 689113 h 1192695"/>
              <a:gd name="connsiteX5" fmla="*/ 410817 w 662803"/>
              <a:gd name="connsiteY5" fmla="*/ 1086678 h 1192695"/>
              <a:gd name="connsiteX6" fmla="*/ 198782 w 662803"/>
              <a:gd name="connsiteY6" fmla="*/ 1192695 h 11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803" h="1192695">
                <a:moveTo>
                  <a:pt x="0" y="0"/>
                </a:moveTo>
                <a:cubicBezTo>
                  <a:pt x="136939" y="24295"/>
                  <a:pt x="273878" y="48591"/>
                  <a:pt x="344556" y="132521"/>
                </a:cubicBezTo>
                <a:cubicBezTo>
                  <a:pt x="415234" y="216451"/>
                  <a:pt x="371060" y="421860"/>
                  <a:pt x="424069" y="503582"/>
                </a:cubicBezTo>
                <a:cubicBezTo>
                  <a:pt x="477078" y="585304"/>
                  <a:pt x="655982" y="591930"/>
                  <a:pt x="662608" y="622852"/>
                </a:cubicBezTo>
                <a:cubicBezTo>
                  <a:pt x="669234" y="653774"/>
                  <a:pt x="505791" y="611809"/>
                  <a:pt x="463826" y="689113"/>
                </a:cubicBezTo>
                <a:cubicBezTo>
                  <a:pt x="421861" y="766417"/>
                  <a:pt x="454991" y="1002748"/>
                  <a:pt x="410817" y="1086678"/>
                </a:cubicBezTo>
                <a:cubicBezTo>
                  <a:pt x="366643" y="1170608"/>
                  <a:pt x="282712" y="1181651"/>
                  <a:pt x="198782" y="119269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BC994-A41C-4E2D-A8B0-ACB815D4A25B}"/>
              </a:ext>
            </a:extLst>
          </p:cNvPr>
          <p:cNvSpPr txBox="1"/>
          <p:nvPr/>
        </p:nvSpPr>
        <p:spPr>
          <a:xfrm>
            <a:off x="8004313" y="4911010"/>
            <a:ext cx="3508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We would skip these ones</a:t>
            </a:r>
          </a:p>
        </p:txBody>
      </p:sp>
    </p:spTree>
    <p:extLst>
      <p:ext uri="{BB962C8B-B14F-4D97-AF65-F5344CB8AC3E}">
        <p14:creationId xmlns:p14="http://schemas.microsoft.com/office/powerpoint/2010/main" val="280641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conditional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825625"/>
            <a:ext cx="1142337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expression&gt;];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z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“00”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“11”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unnafected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87020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selective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484243"/>
            <a:ext cx="11423374" cy="5008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&lt;value&gt;,}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&lt;value&gt;;</a:t>
            </a: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opcode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res &lt;= A +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-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“01”,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“11”;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8679E-475B-479A-B6D1-2AE550A8A2A9}"/>
              </a:ext>
            </a:extLst>
          </p:cNvPr>
          <p:cNvSpPr txBox="1"/>
          <p:nvPr/>
        </p:nvSpPr>
        <p:spPr>
          <a:xfrm>
            <a:off x="8428385" y="5050591"/>
            <a:ext cx="3551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WOW! We’ve just implemented a very basic ALU (</a:t>
            </a:r>
            <a:r>
              <a:rPr lang="en-IE" sz="2000" dirty="0">
                <a:solidFill>
                  <a:srgbClr val="FF0000"/>
                </a:solidFill>
              </a:rPr>
              <a:t>arithmetic logic unit</a:t>
            </a:r>
            <a:r>
              <a:rPr lang="en-IE" sz="2000" b="1" dirty="0">
                <a:solidFill>
                  <a:srgbClr val="FF0000"/>
                </a:solidFill>
              </a:rPr>
              <a:t>) by accident!</a:t>
            </a:r>
          </a:p>
        </p:txBody>
      </p:sp>
    </p:spTree>
    <p:extLst>
      <p:ext uri="{BB962C8B-B14F-4D97-AF65-F5344CB8AC3E}">
        <p14:creationId xmlns:p14="http://schemas.microsoft.com/office/powerpoint/2010/main" val="400138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2D8B-A282-4751-97D9-8BE09A9C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if-statements,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D975-D94C-457F-83A3-9546E02B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:]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secuenciales}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[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secuenciales&gt;]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2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case-statements,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&lt;value1&gt;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&lt;value2&gt;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sentences&gt;;]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3257280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boolean_condition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131046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(‘0’, ‘1’);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(false, true);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(NUL, SOH, … ‘ ’, ‘!’, … ‘A’, ‘B’, … ‘a’, ‘b’, …);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-2.147.483.64</a:t>
            </a:r>
            <a:r>
              <a:rPr lang="en-I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to 2.147.483.647;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-1.0e38 to 1.0e38;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56160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repetition_control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&lt;statements&gt;;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example;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E84DC-BDB2-4DDF-8DD9-B52702FF2A97}"/>
              </a:ext>
            </a:extLst>
          </p:cNvPr>
          <p:cNvSpPr txBox="1"/>
          <p:nvPr/>
        </p:nvSpPr>
        <p:spPr>
          <a:xfrm>
            <a:off x="7938052" y="3829878"/>
            <a:ext cx="4253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0000"/>
                </a:solidFill>
              </a:rPr>
              <a:t>Loop variable should not be declared in advance, its lifetime is limited to the loop body</a:t>
            </a:r>
          </a:p>
          <a:p>
            <a:endParaRPr lang="en-IE" sz="2000" dirty="0">
              <a:solidFill>
                <a:srgbClr val="FF0000"/>
              </a:solidFill>
            </a:endParaRPr>
          </a:p>
          <a:p>
            <a:r>
              <a:rPr lang="en-IE" sz="2000" dirty="0">
                <a:solidFill>
                  <a:srgbClr val="FF0000"/>
                </a:solidFill>
              </a:rPr>
              <a:t>‘to’ can be changed to ‘</a:t>
            </a:r>
            <a:r>
              <a:rPr lang="en-IE" sz="2000" dirty="0" err="1">
                <a:solidFill>
                  <a:srgbClr val="FF0000"/>
                </a:solidFill>
              </a:rPr>
              <a:t>downto</a:t>
            </a:r>
            <a:r>
              <a:rPr lang="en-IE" sz="2000" dirty="0">
                <a:solidFill>
                  <a:srgbClr val="FF0000"/>
                </a:solidFill>
              </a:rPr>
              <a:t>’ for going down instead of going up.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5BA7A0-B2BC-46C2-B46B-616ED7425C70}"/>
              </a:ext>
            </a:extLst>
          </p:cNvPr>
          <p:cNvSpPr/>
          <p:nvPr/>
        </p:nvSpPr>
        <p:spPr>
          <a:xfrm>
            <a:off x="2782957" y="3877688"/>
            <a:ext cx="5234609" cy="508782"/>
          </a:xfrm>
          <a:custGeom>
            <a:avLst/>
            <a:gdLst>
              <a:gd name="connsiteX0" fmla="*/ 5234609 w 5234609"/>
              <a:gd name="connsiteY0" fmla="*/ 203982 h 508782"/>
              <a:gd name="connsiteX1" fmla="*/ 4028661 w 5234609"/>
              <a:gd name="connsiteY1" fmla="*/ 5199 h 508782"/>
              <a:gd name="connsiteX2" fmla="*/ 1033670 w 5234609"/>
              <a:gd name="connsiteY2" fmla="*/ 97964 h 508782"/>
              <a:gd name="connsiteX3" fmla="*/ 0 w 5234609"/>
              <a:gd name="connsiteY3" fmla="*/ 508782 h 5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4609" h="508782">
                <a:moveTo>
                  <a:pt x="5234609" y="203982"/>
                </a:moveTo>
                <a:cubicBezTo>
                  <a:pt x="4981713" y="113425"/>
                  <a:pt x="4728817" y="22869"/>
                  <a:pt x="4028661" y="5199"/>
                </a:cubicBezTo>
                <a:cubicBezTo>
                  <a:pt x="3328504" y="-12471"/>
                  <a:pt x="1705113" y="14033"/>
                  <a:pt x="1033670" y="97964"/>
                </a:cubicBezTo>
                <a:cubicBezTo>
                  <a:pt x="362226" y="181894"/>
                  <a:pt x="181113" y="345338"/>
                  <a:pt x="0" y="50878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0ABC33B-B35B-49C0-A152-23833C1E8ABD}"/>
              </a:ext>
            </a:extLst>
          </p:cNvPr>
          <p:cNvSpPr/>
          <p:nvPr/>
        </p:nvSpPr>
        <p:spPr>
          <a:xfrm>
            <a:off x="4530248" y="4744278"/>
            <a:ext cx="3368048" cy="494954"/>
          </a:xfrm>
          <a:custGeom>
            <a:avLst/>
            <a:gdLst>
              <a:gd name="connsiteX0" fmla="*/ 3368048 w 3368048"/>
              <a:gd name="connsiteY0" fmla="*/ 477079 h 494954"/>
              <a:gd name="connsiteX1" fmla="*/ 2533161 w 3368048"/>
              <a:gd name="connsiteY1" fmla="*/ 450574 h 494954"/>
              <a:gd name="connsiteX2" fmla="*/ 1433230 w 3368048"/>
              <a:gd name="connsiteY2" fmla="*/ 92765 h 494954"/>
              <a:gd name="connsiteX3" fmla="*/ 174274 w 3368048"/>
              <a:gd name="connsiteY3" fmla="*/ 119270 h 494954"/>
              <a:gd name="connsiteX4" fmla="*/ 41752 w 3368048"/>
              <a:gd name="connsiteY4" fmla="*/ 0 h 4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048" h="494954">
                <a:moveTo>
                  <a:pt x="3368048" y="477079"/>
                </a:moveTo>
                <a:cubicBezTo>
                  <a:pt x="3111839" y="495852"/>
                  <a:pt x="2855631" y="514626"/>
                  <a:pt x="2533161" y="450574"/>
                </a:cubicBezTo>
                <a:cubicBezTo>
                  <a:pt x="2210691" y="386522"/>
                  <a:pt x="1826378" y="147982"/>
                  <a:pt x="1433230" y="92765"/>
                </a:cubicBezTo>
                <a:cubicBezTo>
                  <a:pt x="1040082" y="37548"/>
                  <a:pt x="406187" y="134731"/>
                  <a:pt x="174274" y="119270"/>
                </a:cubicBezTo>
                <a:cubicBezTo>
                  <a:pt x="-57639" y="103809"/>
                  <a:pt x="-7944" y="51904"/>
                  <a:pt x="41752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3492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Conditionally generate or skip a piece of definition, syntax: 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&lt;condition&gt;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9325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5181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if_32_bit: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= 32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a: ALU_32_bit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if_lt32_bit: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 32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ALU_simple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to ensure we’ve covered all cases, let’s assert a bit: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&lt;= 32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report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“Only 1-32 bits are supported”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severity failure;</a:t>
            </a:r>
          </a:p>
        </p:txBody>
      </p:sp>
    </p:spTree>
    <p:extLst>
      <p:ext uri="{BB962C8B-B14F-4D97-AF65-F5344CB8AC3E}">
        <p14:creationId xmlns:p14="http://schemas.microsoft.com/office/powerpoint/2010/main" val="183741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“for”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Generates repeating blocks. Syntax: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&lt;range specification&gt;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3182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‘for’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Example: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31 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adder: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a =&gt; a(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b =&gt; b(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S =&gt; res(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c_out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+ 1));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57910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function,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30119-6CE2-4D17-B478-0D6615B2B1AD}"/>
              </a:ext>
            </a:extLst>
          </p:cNvPr>
          <p:cNvSpPr txBox="1"/>
          <p:nvPr/>
        </p:nvSpPr>
        <p:spPr>
          <a:xfrm>
            <a:off x="6771861" y="5546034"/>
            <a:ext cx="4729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/>
              <a:t>One or more “return [expression];” in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02EB7-9E89-4EA8-8ED7-F826616EC9F2}"/>
              </a:ext>
            </a:extLst>
          </p:cNvPr>
          <p:cNvCxnSpPr/>
          <p:nvPr/>
        </p:nvCxnSpPr>
        <p:spPr>
          <a:xfrm flipH="1">
            <a:off x="5751443" y="5738191"/>
            <a:ext cx="980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13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procedure,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list&gt;)];</a:t>
            </a: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17438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846"/>
            <a:ext cx="10515600" cy="1325563"/>
          </a:xfrm>
        </p:spPr>
        <p:txBody>
          <a:bodyPr/>
          <a:lstStyle/>
          <a:p>
            <a:r>
              <a:rPr lang="en-IE" sz="6000" dirty="0"/>
              <a:t>FPGAs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47FD-D55D-438C-9C55-E34BC125B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3608"/>
            <a:ext cx="10515600" cy="4351338"/>
          </a:xfrm>
        </p:spPr>
        <p:txBody>
          <a:bodyPr/>
          <a:lstStyle/>
          <a:p>
            <a:r>
              <a:rPr lang="en-IE" dirty="0"/>
              <a:t>First, let’s recall our state machines that we did already in the part 1</a:t>
            </a:r>
          </a:p>
        </p:txBody>
      </p:sp>
    </p:spTree>
    <p:extLst>
      <p:ext uri="{BB962C8B-B14F-4D97-AF65-F5344CB8AC3E}">
        <p14:creationId xmlns:p14="http://schemas.microsoft.com/office/powerpoint/2010/main" val="4154992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 FSM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77AC9-2929-4986-AA65-55BD5005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69" y="206689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0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Sync counter FSM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4DFC-1638-4330-A5AF-445625038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natural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positive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character;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94918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1DC37D-0CC2-4D86-9E2A-7450F737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54" y="1716970"/>
            <a:ext cx="8396692" cy="5141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 FSM</a:t>
            </a:r>
          </a:p>
        </p:txBody>
      </p:sp>
    </p:spTree>
    <p:extLst>
      <p:ext uri="{BB962C8B-B14F-4D97-AF65-F5344CB8AC3E}">
        <p14:creationId xmlns:p14="http://schemas.microsoft.com/office/powerpoint/2010/main" val="1688929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76BD-316E-4360-B6AB-29DE0C6FD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32A1-D1DA-4395-B8BE-AF22534F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Notice a pattern in all our state machines: </a:t>
            </a:r>
          </a:p>
          <a:p>
            <a:r>
              <a:rPr lang="en-IE" dirty="0"/>
              <a:t>In consists of flip-flops paired with some combinatory circuit that defines the next state of the flip flop</a:t>
            </a:r>
          </a:p>
          <a:p>
            <a:r>
              <a:rPr lang="en-IE" dirty="0"/>
              <a:t>Inputs into the combinatory circuit could be either current circuit’s input or the current value of the circuit flipflop(s) or both. </a:t>
            </a:r>
          </a:p>
          <a:p>
            <a:r>
              <a:rPr lang="en-IE" dirty="0"/>
              <a:t>If we denote our combinatory circuits as black boxes, we can draw these state machines as (next slides): </a:t>
            </a:r>
          </a:p>
        </p:txBody>
      </p:sp>
    </p:spTree>
    <p:extLst>
      <p:ext uri="{BB962C8B-B14F-4D97-AF65-F5344CB8AC3E}">
        <p14:creationId xmlns:p14="http://schemas.microsoft.com/office/powerpoint/2010/main" val="3169803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detection, generalized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C0D16-F0AF-4DED-8515-1738273A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36" y="2012354"/>
            <a:ext cx="9238095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1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365125"/>
            <a:ext cx="10515600" cy="1325563"/>
          </a:xfrm>
        </p:spPr>
        <p:txBody>
          <a:bodyPr/>
          <a:lstStyle/>
          <a:p>
            <a:r>
              <a:rPr lang="en-IE" dirty="0"/>
              <a:t>Sync counter: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B5B83-06FE-46E4-AEFB-00719803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15" y="0"/>
            <a:ext cx="4538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46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3B37F-2BA6-4C99-804B-3D3D0259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639"/>
            <a:ext cx="10376452" cy="5323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</a:t>
            </a:r>
          </a:p>
        </p:txBody>
      </p:sp>
    </p:spTree>
    <p:extLst>
      <p:ext uri="{BB962C8B-B14F-4D97-AF65-F5344CB8AC3E}">
        <p14:creationId xmlns:p14="http://schemas.microsoft.com/office/powerpoint/2010/main" val="3710469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The pair of configurable logical function coupled with the flip-flop is basically an elementary construction of any FPGA, called </a:t>
            </a:r>
            <a:r>
              <a:rPr lang="en-IE" b="1" dirty="0"/>
              <a:t>“System Logic Cell” </a:t>
            </a:r>
            <a:r>
              <a:rPr lang="en-IE" dirty="0"/>
              <a:t>or </a:t>
            </a:r>
            <a:r>
              <a:rPr lang="en-IE" b="1" dirty="0"/>
              <a:t>“Configurable Logic Block” – CLB</a:t>
            </a:r>
            <a:r>
              <a:rPr lang="en-IE" dirty="0"/>
              <a:t> for short.</a:t>
            </a:r>
          </a:p>
          <a:p>
            <a:r>
              <a:rPr lang="en-IE" dirty="0"/>
              <a:t>Configurable logical function is called LUT, implemented as a simple lookup table, can have between 3 and 6 inputs and 1 or several bits of output. </a:t>
            </a:r>
          </a:p>
          <a:p>
            <a:r>
              <a:rPr lang="en-IE" dirty="0"/>
              <a:t>FPGA cell can be configured to bypass either LUT or flip-flop, acting as just a LUT on its own or as a D flip-flop</a:t>
            </a:r>
          </a:p>
          <a:p>
            <a:r>
              <a:rPr lang="en-IE" dirty="0"/>
              <a:t>CLB might contain additional logic to accelerate addition operation, etc.</a:t>
            </a:r>
          </a:p>
          <a:p>
            <a:r>
              <a:rPr lang="en-IE" dirty="0"/>
              <a:t>These CLBs are arranged into a huge arrays with configurable interconnects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5166D-9DB6-499C-B663-917E6A7E518E}"/>
              </a:ext>
            </a:extLst>
          </p:cNvPr>
          <p:cNvSpPr txBox="1"/>
          <p:nvPr/>
        </p:nvSpPr>
        <p:spPr>
          <a:xfrm>
            <a:off x="940904" y="6308209"/>
            <a:ext cx="967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NOTE: FPGAs are not the only programmable logic devices that do exist, but the most capable ones </a:t>
            </a:r>
          </a:p>
        </p:txBody>
      </p:sp>
    </p:spTree>
    <p:extLst>
      <p:ext uri="{BB962C8B-B14F-4D97-AF65-F5344CB8AC3E}">
        <p14:creationId xmlns:p14="http://schemas.microsoft.com/office/powerpoint/2010/main" val="1397394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FPGA, simplified configurable logic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31335-08D8-46CA-896D-D83EB488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96" y="1594972"/>
            <a:ext cx="9881935" cy="44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41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3DAF-3C9E-4945-BFEE-2F78078E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1133751"/>
            <a:ext cx="10515600" cy="1325563"/>
          </a:xfrm>
        </p:spPr>
        <p:txBody>
          <a:bodyPr/>
          <a:lstStyle/>
          <a:p>
            <a:r>
              <a:rPr lang="en-IE" dirty="0"/>
              <a:t>LUT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F8B93-843C-40B0-8267-D48EA51B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737" y="46738"/>
            <a:ext cx="5589932" cy="68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9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6AF2E-63E1-4BAE-9C31-30CBDAF7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20" y="2209800"/>
            <a:ext cx="4533900" cy="3448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FPGA: CLBs in a real world, Spartan 6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7305339" cy="474572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Xilinx Spartan 6, each CLB contains two “slices”</a:t>
            </a:r>
          </a:p>
          <a:p>
            <a:r>
              <a:rPr lang="en-IE" dirty="0"/>
              <a:t>Each slice is approximately identical and includes actual programmable logic  </a:t>
            </a:r>
          </a:p>
          <a:p>
            <a:r>
              <a:rPr lang="en-IE" dirty="0"/>
              <a:t>There are three slice types on Spartan 6: SLICEM, SLICEL, SLICEX</a:t>
            </a:r>
          </a:p>
          <a:p>
            <a:r>
              <a:rPr lang="en-IE" dirty="0"/>
              <a:t>Each type of slice contains a set of 6-input LUTs and 8 Flip-Flops</a:t>
            </a:r>
          </a:p>
          <a:p>
            <a:r>
              <a:rPr lang="en-IE" dirty="0"/>
              <a:t>SLICEL and SLICEM also contain carry logic and wide multiplexers </a:t>
            </a:r>
          </a:p>
          <a:p>
            <a:r>
              <a:rPr lang="en-IE" dirty="0"/>
              <a:t>SLCIEM also has Distributed RAM and Shift Registers on board.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F6529-251C-4262-901D-9FC7E0019B8A}"/>
              </a:ext>
            </a:extLst>
          </p:cNvPr>
          <p:cNvSpPr txBox="1"/>
          <p:nvPr/>
        </p:nvSpPr>
        <p:spPr>
          <a:xfrm>
            <a:off x="247426" y="6492875"/>
            <a:ext cx="905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75998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SLICEX: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99EDA-6FE5-40E1-A1D6-840CA319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67" y="0"/>
            <a:ext cx="6283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1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b="1" dirty="0" err="1"/>
              <a:t>std_logic</a:t>
            </a:r>
            <a:r>
              <a:rPr lang="en-IE" sz="3800" dirty="0"/>
              <a:t> is a library defined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Uninitialized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‘X’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 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‘1’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‘Z’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High impedance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‘W’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Don’t care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119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SLICEL: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FA5DC-5EA3-4BAA-BA75-F9F089ECB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92" y="0"/>
            <a:ext cx="7150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48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SLICEM: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08F84-DD9B-49B7-A302-18F2D3DC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85" y="0"/>
            <a:ext cx="7185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58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/>
          <a:lstStyle/>
          <a:p>
            <a:r>
              <a:rPr lang="en-IE" dirty="0"/>
              <a:t>Spartan 6, ¼ of SLICEX, configuration variants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499"/>
            <a:ext cx="10041835" cy="4231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10644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Two pre-programmable </a:t>
            </a:r>
            <a:r>
              <a:rPr lang="en-IE" sz="2400" dirty="0" err="1"/>
              <a:t>muxes</a:t>
            </a:r>
            <a:r>
              <a:rPr lang="en-IE" sz="2400" dirty="0"/>
              <a:t> (ignore the clock one), 6 combinations all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review these combinations </a:t>
            </a:r>
          </a:p>
        </p:txBody>
      </p:sp>
    </p:spTree>
    <p:extLst>
      <p:ext uri="{BB962C8B-B14F-4D97-AF65-F5344CB8AC3E}">
        <p14:creationId xmlns:p14="http://schemas.microsoft.com/office/powerpoint/2010/main" val="4208462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7465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the slice output 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8" y="1524002"/>
            <a:ext cx="1351722" cy="609598"/>
          </a:xfrm>
          <a:prstGeom prst="bentConnector3">
            <a:avLst>
              <a:gd name="adj1" fmla="val 13726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40044F-89C0-4DBA-89E3-0DE101DD5D9D}"/>
              </a:ext>
            </a:extLst>
          </p:cNvPr>
          <p:cNvCxnSpPr>
            <a:cxnSpLocks/>
          </p:cNvCxnSpPr>
          <p:nvPr/>
        </p:nvCxnSpPr>
        <p:spPr>
          <a:xfrm flipH="1">
            <a:off x="8382002" y="2325758"/>
            <a:ext cx="21799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626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6780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output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connected directly to output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3816629" y="1510751"/>
            <a:ext cx="2605728" cy="1497493"/>
          </a:xfrm>
          <a:prstGeom prst="bentConnector3">
            <a:avLst>
              <a:gd name="adj1" fmla="val 5915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flipV="1">
            <a:off x="6422357" y="2584175"/>
            <a:ext cx="1502443" cy="42407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0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10846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both output C and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not used (perhaps this config. can help with routing in some cases)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6478" y="1808375"/>
            <a:ext cx="1590260" cy="385408"/>
          </a:xfrm>
          <a:prstGeom prst="bentConnector3">
            <a:avLst>
              <a:gd name="adj1" fmla="val 991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0984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Both LUT outputs are fed through FF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9" y="1524002"/>
            <a:ext cx="1364975" cy="583094"/>
          </a:xfrm>
          <a:prstGeom prst="bentConnector3">
            <a:avLst>
              <a:gd name="adj1" fmla="val 1504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92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now goes directly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02017" y="2584173"/>
            <a:ext cx="1736038" cy="410817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>
            <a:off x="3816627" y="1497498"/>
            <a:ext cx="2385390" cy="1497492"/>
          </a:xfrm>
          <a:prstGeom prst="bentConnector3">
            <a:avLst>
              <a:gd name="adj1" fmla="val 5444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579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0657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C, and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unused, as well as LUT O5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Not sure if this combination is used and if so - how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202017" y="1285464"/>
            <a:ext cx="1736036" cy="1457737"/>
          </a:xfrm>
          <a:prstGeom prst="bentConnector3">
            <a:avLst>
              <a:gd name="adj1" fmla="val 16412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85464"/>
            <a:ext cx="2385390" cy="82534"/>
          </a:xfrm>
          <a:prstGeom prst="bentConnector3">
            <a:avLst>
              <a:gd name="adj1" fmla="val 6888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58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5689E-A6DF-4A07-A0C5-0DBFABD8D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84" y="-1"/>
            <a:ext cx="6968234" cy="688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8"/>
            <a:ext cx="4635848" cy="1861240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121681" y="1202978"/>
            <a:ext cx="488958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A very generic FPGA architecture: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An ocean (</a:t>
            </a:r>
            <a:r>
              <a:rPr lang="en-IE" sz="2000" dirty="0"/>
              <a:t>sea</a:t>
            </a:r>
            <a:r>
              <a:rPr lang="en-IE" sz="2800" dirty="0"/>
              <a:t>, </a:t>
            </a:r>
            <a:r>
              <a:rPr lang="en-IE" dirty="0"/>
              <a:t>lake</a:t>
            </a:r>
            <a:r>
              <a:rPr lang="en-IE" sz="2800" dirty="0"/>
              <a:t>, </a:t>
            </a:r>
            <a:r>
              <a:rPr lang="en-IE" sz="1600" dirty="0"/>
              <a:t>puddle</a:t>
            </a:r>
            <a:r>
              <a:rPr lang="en-IE" sz="2800" dirty="0"/>
              <a:t>) of configurable logic blocks (“fabric”)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Connected by programmable interconnects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Often has various “silicon” components as well –</a:t>
            </a:r>
            <a:r>
              <a:rPr lang="en-IE" sz="2800"/>
              <a:t>hardware modules </a:t>
            </a:r>
            <a:r>
              <a:rPr lang="en-IE" sz="2800" dirty="0"/>
              <a:t>designed for particular function (e.g.: memory controllers, multipliers, CPU cores, etc)</a:t>
            </a:r>
          </a:p>
        </p:txBody>
      </p:sp>
    </p:spTree>
    <p:extLst>
      <p:ext uri="{BB962C8B-B14F-4D97-AF65-F5344CB8AC3E}">
        <p14:creationId xmlns:p14="http://schemas.microsoft.com/office/powerpoint/2010/main" val="10277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physical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dirty="0"/>
              <a:t>By example, system </a:t>
            </a:r>
            <a:r>
              <a:rPr lang="en-IE" sz="3800" b="1" dirty="0"/>
              <a:t>time</a:t>
            </a:r>
            <a:r>
              <a:rPr lang="en-IE" sz="3800" dirty="0"/>
              <a:t>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1e20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units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ns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us = 1000 ns;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us;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sec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min = 60 sec;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hr = 60 min;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units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time;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67987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</a:p>
          <a:p>
            <a:pPr algn="ctr"/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FF0000"/>
                </a:solidFill>
              </a:rPr>
              <a:t>Local slice-level lines are not displayed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38177-6F6B-462A-8E27-FCA07ED6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69" y="0"/>
            <a:ext cx="6628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5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  <a:br>
              <a:rPr lang="en-IE" sz="4400" b="1" dirty="0"/>
            </a:br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Local slice-level lines (white mess)</a:t>
            </a:r>
            <a:endParaRPr lang="en-IE" sz="24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E7F80-B753-48B9-A641-9777456D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29" y="0"/>
            <a:ext cx="6269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38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1702215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 structure, only slices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/>
              <a:t>Only CLBS and the “eth preamble” bitstream routes are displayed</a:t>
            </a:r>
          </a:p>
          <a:p>
            <a:endParaRPr lang="en-IE" sz="3600" dirty="0"/>
          </a:p>
          <a:p>
            <a:r>
              <a:rPr lang="en-IE" sz="3600" dirty="0"/>
              <a:t>Key point: in the FPGA, most of the space is taken by the configurable routing / interconnects, and not by the logic cells</a:t>
            </a:r>
            <a:endParaRPr lang="en-I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016EB-C54F-43B3-BA20-5A91C08A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164" y="0"/>
            <a:ext cx="625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7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zoom in, </a:t>
            </a:r>
            <a:r>
              <a:rPr lang="en-IE" dirty="0"/>
              <a:t>local lines not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F543D-0302-42EF-B4CF-E53147E1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380"/>
            <a:ext cx="12192000" cy="6042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09DEA-F696-4BFB-939A-63DCDB5BEF28}"/>
              </a:ext>
            </a:extLst>
          </p:cNvPr>
          <p:cNvSpPr txBox="1"/>
          <p:nvPr/>
        </p:nvSpPr>
        <p:spPr>
          <a:xfrm>
            <a:off x="426483" y="4823791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949A5F-6B7D-4D8D-905D-66D5E5879104}"/>
              </a:ext>
            </a:extLst>
          </p:cNvPr>
          <p:cNvCxnSpPr>
            <a:cxnSpLocks/>
          </p:cNvCxnSpPr>
          <p:nvPr/>
        </p:nvCxnSpPr>
        <p:spPr>
          <a:xfrm flipH="1" flipV="1">
            <a:off x="874643" y="4651514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D1D7E-9BFC-4610-A3E8-D308AF88CAE6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4227443"/>
            <a:ext cx="251790" cy="7023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F0A31-A4E3-44B7-A87F-B73B994C43DC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3836691"/>
            <a:ext cx="357808" cy="10931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F55462-321B-4DA5-AF41-178B7C3FCD30}"/>
              </a:ext>
            </a:extLst>
          </p:cNvPr>
          <p:cNvCxnSpPr>
            <a:cxnSpLocks/>
          </p:cNvCxnSpPr>
          <p:nvPr/>
        </p:nvCxnSpPr>
        <p:spPr>
          <a:xfrm flipH="1" flipV="1">
            <a:off x="3523387" y="4227444"/>
            <a:ext cx="357808" cy="19083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E5DA97-5DF1-4D7F-B840-BBAFF86BD199}"/>
              </a:ext>
            </a:extLst>
          </p:cNvPr>
          <p:cNvSpPr txBox="1"/>
          <p:nvPr/>
        </p:nvSpPr>
        <p:spPr>
          <a:xfrm>
            <a:off x="3411122" y="604262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Pin 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7AEA6-5C47-4D27-B92C-22C6D890F1C4}"/>
              </a:ext>
            </a:extLst>
          </p:cNvPr>
          <p:cNvSpPr txBox="1"/>
          <p:nvPr/>
        </p:nvSpPr>
        <p:spPr>
          <a:xfrm>
            <a:off x="7168113" y="630423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Long lines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E37550-2886-4CC9-870C-BD79FD0E26D5}"/>
              </a:ext>
            </a:extLst>
          </p:cNvPr>
          <p:cNvCxnSpPr>
            <a:cxnSpLocks/>
          </p:cNvCxnSpPr>
          <p:nvPr/>
        </p:nvCxnSpPr>
        <p:spPr>
          <a:xfrm flipV="1">
            <a:off x="8426689" y="4227443"/>
            <a:ext cx="2506354" cy="21267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8C677E-C1DF-49BC-888C-60F0FCE9CC99}"/>
              </a:ext>
            </a:extLst>
          </p:cNvPr>
          <p:cNvCxnSpPr>
            <a:cxnSpLocks/>
          </p:cNvCxnSpPr>
          <p:nvPr/>
        </p:nvCxnSpPr>
        <p:spPr>
          <a:xfrm flipH="1" flipV="1">
            <a:off x="5293585" y="4196893"/>
            <a:ext cx="2218703" cy="215728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08A06-067A-4DF9-B5FE-5D05995180D2}"/>
              </a:ext>
            </a:extLst>
          </p:cNvPr>
          <p:cNvCxnSpPr>
            <a:cxnSpLocks/>
          </p:cNvCxnSpPr>
          <p:nvPr/>
        </p:nvCxnSpPr>
        <p:spPr>
          <a:xfrm flipV="1">
            <a:off x="8014558" y="3538330"/>
            <a:ext cx="690438" cy="28498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E2D824-7F42-476C-832D-14EDD0935677}"/>
              </a:ext>
            </a:extLst>
          </p:cNvPr>
          <p:cNvSpPr txBox="1"/>
          <p:nvPr/>
        </p:nvSpPr>
        <p:spPr>
          <a:xfrm>
            <a:off x="5120651" y="1473806"/>
            <a:ext cx="4665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CLBs are too small to see here</a:t>
            </a:r>
          </a:p>
        </p:txBody>
      </p:sp>
    </p:spTree>
    <p:extLst>
      <p:ext uri="{BB962C8B-B14F-4D97-AF65-F5344CB8AC3E}">
        <p14:creationId xmlns:p14="http://schemas.microsoft.com/office/powerpoint/2010/main" val="22144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  <p:bldP spid="3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r>
              <a:rPr lang="en-IE" dirty="0"/>
              <a:t>, no local lines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2666F-2739-4D21-A021-9379AB85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223"/>
            <a:ext cx="12192000" cy="602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26E06F-DF87-4F0F-B746-06B6E27E7685}"/>
              </a:ext>
            </a:extLst>
          </p:cNvPr>
          <p:cNvSpPr txBox="1"/>
          <p:nvPr/>
        </p:nvSpPr>
        <p:spPr>
          <a:xfrm>
            <a:off x="6641763" y="6122504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D1E04D-33E7-4AB8-B486-DDDB393A4994}"/>
              </a:ext>
            </a:extLst>
          </p:cNvPr>
          <p:cNvCxnSpPr>
            <a:cxnSpLocks/>
          </p:cNvCxnSpPr>
          <p:nvPr/>
        </p:nvCxnSpPr>
        <p:spPr>
          <a:xfrm flipH="1" flipV="1">
            <a:off x="7089923" y="5950227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3C860B-0328-4A5B-89C4-F6E17AA9A26E}"/>
              </a:ext>
            </a:extLst>
          </p:cNvPr>
          <p:cNvCxnSpPr>
            <a:cxnSpLocks/>
          </p:cNvCxnSpPr>
          <p:nvPr/>
        </p:nvCxnSpPr>
        <p:spPr>
          <a:xfrm flipH="1" flipV="1">
            <a:off x="6983896" y="4731026"/>
            <a:ext cx="397575" cy="14974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F818B0-5670-4BB7-8268-1A1DCA033DC4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5658678"/>
            <a:ext cx="495189" cy="6629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85B7DF-2B12-4EEF-8FC1-AEB0FE0F2750}"/>
              </a:ext>
            </a:extLst>
          </p:cNvPr>
          <p:cNvSpPr txBox="1"/>
          <p:nvPr/>
        </p:nvSpPr>
        <p:spPr>
          <a:xfrm>
            <a:off x="4120038" y="6228522"/>
            <a:ext cx="241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Slices (of CLB)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67EA9D-6515-4FC8-801B-53296F185D4D}"/>
              </a:ext>
            </a:extLst>
          </p:cNvPr>
          <p:cNvCxnSpPr>
            <a:cxnSpLocks/>
          </p:cNvCxnSpPr>
          <p:nvPr/>
        </p:nvCxnSpPr>
        <p:spPr>
          <a:xfrm flipH="1" flipV="1">
            <a:off x="4011598" y="5830958"/>
            <a:ext cx="578513" cy="49070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3A5171-CCEB-44A3-8A09-0CC032C2FBDD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4916557"/>
            <a:ext cx="809562" cy="14051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4BA3AE-E99A-46A8-9F60-AB12A46C2735}"/>
              </a:ext>
            </a:extLst>
          </p:cNvPr>
          <p:cNvCxnSpPr>
            <a:cxnSpLocks/>
          </p:cNvCxnSpPr>
          <p:nvPr/>
        </p:nvCxnSpPr>
        <p:spPr>
          <a:xfrm flipH="1" flipV="1">
            <a:off x="4120038" y="4731026"/>
            <a:ext cx="784446" cy="15906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2" y="179593"/>
            <a:ext cx="11765517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local lines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FBD19-C083-4C17-BD6F-EA41AB1C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184"/>
            <a:ext cx="12192000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6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CF05F-9F4C-4828-994C-8A8C8BB4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340"/>
            <a:ext cx="12192000" cy="60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55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E2DFE-E1A4-49C4-8C38-96844A92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50"/>
            <a:ext cx="12192000" cy="59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1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at a max </a:t>
            </a:r>
            <a:r>
              <a:rPr lang="en-IE" b="1" dirty="0"/>
              <a:t>zoom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9B7CF-227B-4D96-8372-365AEDA4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678"/>
            <a:ext cx="12192000" cy="6002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D0904-BF6D-4255-AC17-06FE04A76285}"/>
              </a:ext>
            </a:extLst>
          </p:cNvPr>
          <p:cNvSpPr txBox="1"/>
          <p:nvPr/>
        </p:nvSpPr>
        <p:spPr>
          <a:xfrm>
            <a:off x="6347791" y="6002322"/>
            <a:ext cx="2201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Switch matrixes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AD1622-FE71-4956-87DD-2C5FCE67CAD9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99722" y="5632174"/>
            <a:ext cx="1948069" cy="600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A95C71-1F50-4F3B-83D7-37083A3F8EA1}"/>
              </a:ext>
            </a:extLst>
          </p:cNvPr>
          <p:cNvCxnSpPr/>
          <p:nvPr/>
        </p:nvCxnSpPr>
        <p:spPr>
          <a:xfrm flipV="1">
            <a:off x="8189843" y="5608309"/>
            <a:ext cx="781879" cy="62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395538-F07E-4622-B5DC-E03BAE30056E}"/>
              </a:ext>
            </a:extLst>
          </p:cNvPr>
          <p:cNvSpPr txBox="1"/>
          <p:nvPr/>
        </p:nvSpPr>
        <p:spPr>
          <a:xfrm>
            <a:off x="8766313" y="1014871"/>
            <a:ext cx="146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Two slices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9BB4A1-C942-46D1-994D-7652885899A9}"/>
              </a:ext>
            </a:extLst>
          </p:cNvPr>
          <p:cNvCxnSpPr>
            <a:cxnSpLocks/>
          </p:cNvCxnSpPr>
          <p:nvPr/>
        </p:nvCxnSpPr>
        <p:spPr>
          <a:xfrm>
            <a:off x="10137913" y="1404897"/>
            <a:ext cx="636104" cy="143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23AB64-6D0F-4724-8BCF-5F13DB394759}"/>
              </a:ext>
            </a:extLst>
          </p:cNvPr>
          <p:cNvCxnSpPr>
            <a:cxnSpLocks/>
          </p:cNvCxnSpPr>
          <p:nvPr/>
        </p:nvCxnSpPr>
        <p:spPr>
          <a:xfrm>
            <a:off x="9550954" y="1395820"/>
            <a:ext cx="480942" cy="3335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9E9AB3-9B71-405D-9948-FB7FA871BCB2}"/>
              </a:ext>
            </a:extLst>
          </p:cNvPr>
          <p:cNvSpPr txBox="1"/>
          <p:nvPr/>
        </p:nvSpPr>
        <p:spPr>
          <a:xfrm>
            <a:off x="10683254" y="6141861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Long Lines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FF511-4E4F-4D14-A0F2-39A0318DFB4F}"/>
              </a:ext>
            </a:extLst>
          </p:cNvPr>
          <p:cNvSpPr txBox="1"/>
          <p:nvPr/>
        </p:nvSpPr>
        <p:spPr>
          <a:xfrm>
            <a:off x="-77100" y="2822713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Short Lines</a:t>
            </a:r>
          </a:p>
        </p:txBody>
      </p:sp>
    </p:spTree>
    <p:extLst>
      <p:ext uri="{BB962C8B-B14F-4D97-AF65-F5344CB8AC3E}">
        <p14:creationId xmlns:p14="http://schemas.microsoft.com/office/powerpoint/2010/main" val="41927016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980F4-CC28-4A32-9B82-AECE2B09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" y="200369"/>
            <a:ext cx="3704049" cy="626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7458F-5BDA-42E6-AC6E-890254A7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52" y="200369"/>
            <a:ext cx="3871350" cy="645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851C2-8FEE-4BD7-8F2D-787C4FB9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374" y="200369"/>
            <a:ext cx="4011750" cy="3300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424962-E153-4AA8-8FC2-FDE78C94C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8" y="3521617"/>
            <a:ext cx="3225741" cy="31360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4B4622-1AD6-4980-BAE2-D0CA48057E84}"/>
              </a:ext>
            </a:extLst>
          </p:cNvPr>
          <p:cNvSpPr/>
          <p:nvPr/>
        </p:nvSpPr>
        <p:spPr>
          <a:xfrm>
            <a:off x="1790700" y="2781300"/>
            <a:ext cx="609600" cy="1181100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68487F-224A-4EDF-80BE-229CED59CC7B}"/>
              </a:ext>
            </a:extLst>
          </p:cNvPr>
          <p:cNvCxnSpPr>
            <a:cxnSpLocks/>
          </p:cNvCxnSpPr>
          <p:nvPr/>
        </p:nvCxnSpPr>
        <p:spPr>
          <a:xfrm flipV="1">
            <a:off x="1790700" y="200370"/>
            <a:ext cx="2223852" cy="25809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BF5576-6D92-4EA5-B1F0-5AF6C715BE87}"/>
              </a:ext>
            </a:extLst>
          </p:cNvPr>
          <p:cNvCxnSpPr>
            <a:cxnSpLocks/>
          </p:cNvCxnSpPr>
          <p:nvPr/>
        </p:nvCxnSpPr>
        <p:spPr>
          <a:xfrm>
            <a:off x="1790700" y="3962400"/>
            <a:ext cx="2223852" cy="265706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BAD0C-8F41-4EA3-8593-3A694E51461E}"/>
              </a:ext>
            </a:extLst>
          </p:cNvPr>
          <p:cNvSpPr/>
          <p:nvPr/>
        </p:nvSpPr>
        <p:spPr>
          <a:xfrm>
            <a:off x="5998014" y="2085560"/>
            <a:ext cx="609600" cy="631134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005CF-F0BE-4751-812C-F409C48C88DA}"/>
              </a:ext>
            </a:extLst>
          </p:cNvPr>
          <p:cNvCxnSpPr>
            <a:cxnSpLocks/>
          </p:cNvCxnSpPr>
          <p:nvPr/>
        </p:nvCxnSpPr>
        <p:spPr>
          <a:xfrm flipV="1">
            <a:off x="5998014" y="200368"/>
            <a:ext cx="2035514" cy="188101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B61DF2-4C2B-45F8-991A-A315FABF1121}"/>
              </a:ext>
            </a:extLst>
          </p:cNvPr>
          <p:cNvCxnSpPr>
            <a:cxnSpLocks/>
          </p:cNvCxnSpPr>
          <p:nvPr/>
        </p:nvCxnSpPr>
        <p:spPr>
          <a:xfrm>
            <a:off x="6090778" y="2716694"/>
            <a:ext cx="2086672" cy="80492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34702-EE0F-44BE-B3B2-BEAC1D12E2B6}"/>
              </a:ext>
            </a:extLst>
          </p:cNvPr>
          <p:cNvSpPr/>
          <p:nvPr/>
        </p:nvSpPr>
        <p:spPr>
          <a:xfrm>
            <a:off x="10016990" y="1492491"/>
            <a:ext cx="810036" cy="853143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F62B7E-E471-4EEB-A797-06B67B512D70}"/>
              </a:ext>
            </a:extLst>
          </p:cNvPr>
          <p:cNvCxnSpPr>
            <a:cxnSpLocks/>
          </p:cNvCxnSpPr>
          <p:nvPr/>
        </p:nvCxnSpPr>
        <p:spPr>
          <a:xfrm flipV="1">
            <a:off x="8591076" y="1590261"/>
            <a:ext cx="1425914" cy="195229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420D1B-8EF7-4024-8C3A-CBA5ED2356E9}"/>
              </a:ext>
            </a:extLst>
          </p:cNvPr>
          <p:cNvCxnSpPr>
            <a:cxnSpLocks/>
          </p:cNvCxnSpPr>
          <p:nvPr/>
        </p:nvCxnSpPr>
        <p:spPr>
          <a:xfrm flipH="1" flipV="1">
            <a:off x="10826083" y="1492491"/>
            <a:ext cx="810037" cy="207100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6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'0’));</a:t>
            </a:r>
          </a:p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72542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BAFA-0A5C-4B4B-A022-F9678150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Time to reveal some magic?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F2FC-2B68-477D-96CD-3F6AB7342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“Final year project” </a:t>
            </a:r>
          </a:p>
        </p:txBody>
      </p:sp>
    </p:spTree>
    <p:extLst>
      <p:ext uri="{BB962C8B-B14F-4D97-AF65-F5344CB8AC3E}">
        <p14:creationId xmlns:p14="http://schemas.microsoft.com/office/powerpoint/2010/main" val="2889087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A37E-007C-49A6-905B-3E39F783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Simple 8-bit CPU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1704-FD00-48D1-8C94-761236143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200" dirty="0"/>
              <a:t>Let’s now try to design a very simple 8-bit central processing unit</a:t>
            </a:r>
          </a:p>
          <a:p>
            <a:r>
              <a:rPr lang="en-IE" sz="3200" dirty="0"/>
              <a:t>Once we understand the basics would carry on with more advanced designs </a:t>
            </a:r>
          </a:p>
          <a:p>
            <a:r>
              <a:rPr lang="en-IE" sz="3200" dirty="0"/>
              <a:t>Design is based on “</a:t>
            </a:r>
            <a:r>
              <a:rPr lang="en-IE" sz="3200" dirty="0" err="1"/>
              <a:t>Ahmes</a:t>
            </a:r>
            <a:r>
              <a:rPr lang="en-IE" sz="3200" dirty="0"/>
              <a:t>” 8-bit CPU core (link in the appendix C), but the actual design went far from the original design. </a:t>
            </a:r>
          </a:p>
        </p:txBody>
      </p:sp>
    </p:spTree>
    <p:extLst>
      <p:ext uri="{BB962C8B-B14F-4D97-AF65-F5344CB8AC3E}">
        <p14:creationId xmlns:p14="http://schemas.microsoft.com/office/powerpoint/2010/main" val="3649081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lnSpcReduction="10000"/>
          </a:bodyPr>
          <a:lstStyle/>
          <a:p>
            <a:r>
              <a:rPr lang="en-IE" b="1" dirty="0"/>
              <a:t>von Neumann memory</a:t>
            </a:r>
            <a:r>
              <a:rPr lang="en-IE" dirty="0"/>
              <a:t> model – same memory for instructions and data (as opposite to Harvard commonly used in microcontrollers) </a:t>
            </a:r>
          </a:p>
          <a:p>
            <a:r>
              <a:rPr lang="en-IE" b="1" dirty="0"/>
              <a:t>accumulator machine</a:t>
            </a:r>
            <a:r>
              <a:rPr lang="en-IE" dirty="0"/>
              <a:t>: single general purpose register called “accumulator”</a:t>
            </a:r>
          </a:p>
          <a:p>
            <a:pPr lvl="1"/>
            <a:r>
              <a:rPr lang="en-IE" dirty="0"/>
              <a:t>Any math/logical/etc instruction implicitly refers to the accumulator as the first argument </a:t>
            </a:r>
          </a:p>
          <a:p>
            <a:pPr lvl="1"/>
            <a:r>
              <a:rPr lang="en-IE" dirty="0"/>
              <a:t>Many “old days” computers were accumulator machines </a:t>
            </a:r>
          </a:p>
          <a:p>
            <a:pPr lvl="2"/>
            <a:r>
              <a:rPr lang="en-IE" dirty="0"/>
              <a:t>ENIAC (20 accumulators operating in parallel)</a:t>
            </a:r>
          </a:p>
          <a:p>
            <a:pPr lvl="2"/>
            <a:r>
              <a:rPr lang="en-IE" dirty="0"/>
              <a:t>PDP-8 </a:t>
            </a:r>
          </a:p>
          <a:p>
            <a:pPr lvl="2"/>
            <a:r>
              <a:rPr lang="en-IE" dirty="0"/>
              <a:t>MOS 6502</a:t>
            </a:r>
          </a:p>
          <a:p>
            <a:pPr lvl="2"/>
            <a:r>
              <a:rPr lang="en-IE" dirty="0"/>
              <a:t>Intel 4004 and 8008 (modern day x86 has echoes of those days, for example “</a:t>
            </a:r>
            <a:r>
              <a:rPr lang="en-IE" dirty="0" err="1"/>
              <a:t>mul</a:t>
            </a:r>
            <a:r>
              <a:rPr lang="en-IE" dirty="0"/>
              <a:t> ecx” instruction would multiply registers “ecx” and “eax” and put result into pair of registers “eax” and “edx”)</a:t>
            </a:r>
          </a:p>
          <a:p>
            <a:pPr lvl="2"/>
            <a:r>
              <a:rPr lang="en-IE" dirty="0"/>
              <a:t>Intel 8051 microcontroller (this family is still in production and new derived chips are being produced these days) </a:t>
            </a:r>
          </a:p>
          <a:p>
            <a:pPr lvl="1"/>
            <a:r>
              <a:rPr lang="en-IE" dirty="0"/>
              <a:t>Thus, “accumulator machine” is not a sort of academic simplification of reality (aka “assume there no other bodies in the whole universe but two mass-points A and B”), but a production-used type of computers</a:t>
            </a:r>
          </a:p>
        </p:txBody>
      </p:sp>
    </p:spTree>
    <p:extLst>
      <p:ext uri="{BB962C8B-B14F-4D97-AF65-F5344CB8AC3E}">
        <p14:creationId xmlns:p14="http://schemas.microsoft.com/office/powerpoint/2010/main" val="461403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8-bit address and data buses – can address only 256 bytes (hey, we are only playing here)</a:t>
            </a:r>
          </a:p>
          <a:p>
            <a:r>
              <a:rPr lang="en-IE" sz="3600" dirty="0"/>
              <a:t>Simple 8-bit ALU with no multiply / divide operations </a:t>
            </a:r>
          </a:p>
          <a:p>
            <a:r>
              <a:rPr lang="en-IE" sz="3600" dirty="0"/>
              <a:t>One register: 8-bit accumulator </a:t>
            </a:r>
          </a:p>
          <a:p>
            <a:r>
              <a:rPr lang="en-IE" sz="3600" dirty="0"/>
              <a:t>Flags register: 4 flags</a:t>
            </a:r>
          </a:p>
          <a:p>
            <a:pPr lvl="1"/>
            <a:r>
              <a:rPr lang="en-IE" sz="3200" b="1" dirty="0"/>
              <a:t>n: </a:t>
            </a:r>
            <a:r>
              <a:rPr lang="en-IE" sz="3200" dirty="0"/>
              <a:t>negative – last ALU result was negative</a:t>
            </a:r>
          </a:p>
          <a:p>
            <a:pPr lvl="1"/>
            <a:r>
              <a:rPr lang="en-IE" sz="3200" b="1" dirty="0"/>
              <a:t>z:</a:t>
            </a:r>
            <a:r>
              <a:rPr lang="en-IE" sz="3200" dirty="0"/>
              <a:t> zero – last ALU result was zero</a:t>
            </a:r>
          </a:p>
          <a:p>
            <a:pPr lvl="1"/>
            <a:r>
              <a:rPr lang="en-IE" sz="3200" b="1" dirty="0"/>
              <a:t>c: </a:t>
            </a:r>
            <a:r>
              <a:rPr lang="en-IE" sz="3200" dirty="0"/>
              <a:t>carry – carry/borrow bit from the last ADD / SUB</a:t>
            </a:r>
          </a:p>
          <a:p>
            <a:pPr lvl="1"/>
            <a:r>
              <a:rPr lang="en-IE" sz="3200" b="1" dirty="0"/>
              <a:t>v: </a:t>
            </a:r>
            <a:r>
              <a:rPr lang="en-IE" sz="3200" dirty="0"/>
              <a:t>overflow – last ALU resulted in a signed overflow </a:t>
            </a:r>
          </a:p>
          <a:p>
            <a:r>
              <a:rPr lang="en-IE" sz="3600" dirty="0"/>
              <a:t>~50 instructions all together (15 instructions in the “first cut”)</a:t>
            </a:r>
          </a:p>
          <a:p>
            <a:r>
              <a:rPr lang="en-IE" sz="3600" dirty="0"/>
              <a:t>All instructions are encoded as 2-bytes for simplicity, first byte identifies operation, second byte – an argument</a:t>
            </a:r>
          </a:p>
        </p:txBody>
      </p:sp>
    </p:spTree>
    <p:extLst>
      <p:ext uri="{BB962C8B-B14F-4D97-AF65-F5344CB8AC3E}">
        <p14:creationId xmlns:p14="http://schemas.microsoft.com/office/powerpoint/2010/main" val="39443817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96847"/>
              </p:ext>
            </p:extLst>
          </p:nvPr>
        </p:nvGraphicFramePr>
        <p:xfrm>
          <a:off x="530088" y="993913"/>
          <a:ext cx="11158329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STA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Store content of the accumulator into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the content of memory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LDC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direct value from the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092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546217"/>
              </p:ext>
            </p:extLst>
          </p:nvPr>
        </p:nvGraphicFramePr>
        <p:xfrm>
          <a:off x="530088" y="993913"/>
          <a:ext cx="11158329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Add with the carry that was set by the previous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2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- A -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 =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Treats A as signed, inverts sign </a:t>
                      </a:r>
                    </a:p>
                    <a:p>
                      <a:r>
                        <a:rPr lang="en-IE" sz="2000" dirty="0"/>
                        <a:t>(Not a distinct instruction, just another name for “SUBR_V 0”)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805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8199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68545"/>
              </p:ext>
            </p:extLst>
          </p:nvPr>
        </p:nvGraphicFramePr>
        <p:xfrm>
          <a:off x="530088" y="993913"/>
          <a:ext cx="11158329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Add with the carry that was set by the previous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2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- A -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4820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set, cont.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09475"/>
              </p:ext>
            </p:extLst>
          </p:nvPr>
        </p:nvGraphicFramePr>
        <p:xfrm>
          <a:off x="530088" y="993913"/>
          <a:ext cx="11158329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3577697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314511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|=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AND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&amp;=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XOR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^=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!A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(Not a distinct instruction, just another name for “XOR_V 255”)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((unsigned)A) &gt;&gt;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A &lt;&lt;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SHAR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((signed)A) &gt;&gt;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left by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right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left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right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997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set, cont.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631262"/>
              </p:ext>
            </p:extLst>
          </p:nvPr>
        </p:nvGraphicFramePr>
        <p:xfrm>
          <a:off x="530088" y="993913"/>
          <a:ext cx="1115832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328186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61034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|=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AND_V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&amp;=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XOR_V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^=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((unsigned)A)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A &lt;&lt;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SHAR_V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(A &lt;&lt;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&gt;&gt;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left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(A &gt;&gt;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&lt;&lt;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right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left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right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3679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19300"/>
              </p:ext>
            </p:extLst>
          </p:nvPr>
        </p:nvGraphicFramePr>
        <p:xfrm>
          <a:off x="530088" y="993913"/>
          <a:ext cx="1115832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JMP_A </a:t>
                      </a:r>
                      <a:r>
                        <a:rPr lang="en-IE" sz="2000" dirty="0" err="1"/>
                        <a:t>arg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(n==1)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negative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JP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(n==0)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positive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JNZ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(z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non zero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JZ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(z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zero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(c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not set (c=0)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(c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set (c=1)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(v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no overflow (v=0)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4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(v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overflow (v=1)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4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952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'0'));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Xilinx-specific: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also peppered with: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"distributed";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“block";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“auto";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070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70773"/>
              </p:ext>
            </p:extLst>
          </p:nvPr>
        </p:nvGraphicFramePr>
        <p:xfrm>
          <a:off x="530088" y="993913"/>
          <a:ext cx="11158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24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770094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771711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Read byte from I/O 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OUT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Write byte to I/O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do {} while(false);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No operation,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exit(0);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Full CPU stop until reset,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SEVENSEGTRANSLATE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Performs table lookup to encode 4-bit number into 7-segment LCD display led configuration displaying given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056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3897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64B75-491D-43E9-8B7D-EA34410B3FA5}"/>
              </a:ext>
            </a:extLst>
          </p:cNvPr>
          <p:cNvSpPr txBox="1"/>
          <p:nvPr/>
        </p:nvSpPr>
        <p:spPr>
          <a:xfrm>
            <a:off x="484094" y="1183341"/>
            <a:ext cx="1095487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On a first iteration, we would implement even simpler CPU that can handle only the following sub-set of instructions: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STA / LDA / LDC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ADD / ADDC / SUB / SUBC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OR / AND /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JMP / JNZ / JZ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HLT / NOP </a:t>
            </a:r>
          </a:p>
          <a:p>
            <a:endParaRPr lang="en-IE" sz="2800" dirty="0"/>
          </a:p>
          <a:p>
            <a:r>
              <a:rPr lang="en-IE" sz="2800" dirty="0"/>
              <a:t>Such minimalistic CPU isn’t very practical, but works well for generating Fibonacci Sequence, thus let’s call it “Fibonacci Processing Unit”- </a:t>
            </a:r>
            <a:r>
              <a:rPr lang="en-IE" sz="2800" dirty="0" err="1"/>
              <a:t>FibPU</a:t>
            </a:r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Our VHDL code would also include memory module, so in fact we are building a SoC – System on a Chip</a:t>
            </a:r>
          </a:p>
        </p:txBody>
      </p:sp>
    </p:spTree>
    <p:extLst>
      <p:ext uri="{BB962C8B-B14F-4D97-AF65-F5344CB8AC3E}">
        <p14:creationId xmlns:p14="http://schemas.microsoft.com/office/powerpoint/2010/main" val="32006704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5EFF9-AB7E-4E1A-AF45-A0C20613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369" y="0"/>
            <a:ext cx="7606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A129F4-CAF7-4F2E-9CF2-43F2C21C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18255"/>
            <a:ext cx="4247313" cy="1756757"/>
          </a:xfrm>
        </p:spPr>
        <p:txBody>
          <a:bodyPr/>
          <a:lstStyle/>
          <a:p>
            <a:r>
              <a:rPr lang="en-IE" dirty="0"/>
              <a:t>High-Level-Design</a:t>
            </a:r>
          </a:p>
        </p:txBody>
      </p:sp>
    </p:spTree>
    <p:extLst>
      <p:ext uri="{BB962C8B-B14F-4D97-AF65-F5344CB8AC3E}">
        <p14:creationId xmlns:p14="http://schemas.microsoft.com/office/powerpoint/2010/main" val="40915238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Down 11">
            <a:extLst>
              <a:ext uri="{FF2B5EF4-FFF2-40B4-BE49-F238E27FC236}">
                <a16:creationId xmlns:a16="http://schemas.microsoft.com/office/drawing/2014/main" id="{04B4E105-B109-4C9A-94E7-8BF2AD50F330}"/>
              </a:ext>
            </a:extLst>
          </p:cNvPr>
          <p:cNvSpPr/>
          <p:nvPr/>
        </p:nvSpPr>
        <p:spPr>
          <a:xfrm rot="7348063">
            <a:off x="3706320" y="2554427"/>
            <a:ext cx="561000" cy="3169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1843AD-0747-496F-93E5-4EDDFCFD2EDB}"/>
              </a:ext>
            </a:extLst>
          </p:cNvPr>
          <p:cNvSpPr/>
          <p:nvPr/>
        </p:nvSpPr>
        <p:spPr>
          <a:xfrm>
            <a:off x="6835401" y="2317026"/>
            <a:ext cx="1109277" cy="529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9C18F-4912-4D3F-9BD8-A02C8B72858B}"/>
              </a:ext>
            </a:extLst>
          </p:cNvPr>
          <p:cNvSpPr/>
          <p:nvPr/>
        </p:nvSpPr>
        <p:spPr>
          <a:xfrm>
            <a:off x="2968487" y="2250190"/>
            <a:ext cx="1172819" cy="59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2102389-B780-4F3B-883E-D509629AF823}"/>
              </a:ext>
            </a:extLst>
          </p:cNvPr>
          <p:cNvSpPr/>
          <p:nvPr/>
        </p:nvSpPr>
        <p:spPr>
          <a:xfrm rot="3641332">
            <a:off x="8074040" y="2214981"/>
            <a:ext cx="561000" cy="3169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FDF25-A46B-41FA-A7CC-793EC955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Instruction execution cycle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249F4-BAEE-4664-A143-096FFD433F6D}"/>
              </a:ext>
            </a:extLst>
          </p:cNvPr>
          <p:cNvSpPr txBox="1"/>
          <p:nvPr/>
        </p:nvSpPr>
        <p:spPr>
          <a:xfrm>
            <a:off x="874643" y="2027583"/>
            <a:ext cx="2361800" cy="1107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4436E-1A67-43E1-A83F-B8343C0EC8CB}"/>
              </a:ext>
            </a:extLst>
          </p:cNvPr>
          <p:cNvSpPr txBox="1"/>
          <p:nvPr/>
        </p:nvSpPr>
        <p:spPr>
          <a:xfrm>
            <a:off x="4141306" y="2027583"/>
            <a:ext cx="3049489" cy="11079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DECODE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9978D-FE51-4619-B49B-E8C519898CDD}"/>
              </a:ext>
            </a:extLst>
          </p:cNvPr>
          <p:cNvSpPr txBox="1"/>
          <p:nvPr/>
        </p:nvSpPr>
        <p:spPr>
          <a:xfrm>
            <a:off x="7944678" y="2027583"/>
            <a:ext cx="3262111" cy="1107996"/>
          </a:xfrm>
          <a:prstGeom prst="rect">
            <a:avLst/>
          </a:prstGeom>
          <a:solidFill>
            <a:srgbClr val="FFB5B5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EXECUTE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B7AC9-5A3B-4C25-B83E-21D4C91917CD}"/>
              </a:ext>
            </a:extLst>
          </p:cNvPr>
          <p:cNvSpPr txBox="1"/>
          <p:nvPr/>
        </p:nvSpPr>
        <p:spPr>
          <a:xfrm>
            <a:off x="4485150" y="4068418"/>
            <a:ext cx="2391104" cy="1107996"/>
          </a:xfrm>
          <a:prstGeom prst="rect">
            <a:avLst/>
          </a:prstGeom>
          <a:solidFill>
            <a:srgbClr val="FFFDB7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661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11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AFE1A-C661-43BA-B905-471D0B15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91" y="486650"/>
            <a:ext cx="9511944" cy="63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97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4013F-A43E-4522-9EA4-EA50E28C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29" y="24452"/>
            <a:ext cx="8619034" cy="68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05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EB74A-4BE1-4B36-8D73-2488E9D8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71575"/>
            <a:ext cx="11868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34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D68B2-F13D-4892-AF99-E6EFE350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" y="863755"/>
            <a:ext cx="11905129" cy="58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7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r>
              <a:rPr lang="en-IE" dirty="0"/>
              <a:t> – does nothing in the first cut (just a stub)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322D6-E99D-4F11-8E1D-1268CADE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143"/>
            <a:ext cx="12192000" cy="59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816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getting closer…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F847-5CBA-4E14-BA11-DEA3DAB4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639363"/>
            <a:ext cx="11788588" cy="64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4721</Words>
  <Application>Microsoft Office PowerPoint</Application>
  <PresentationFormat>Widescreen</PresentationFormat>
  <Paragraphs>899</Paragraphs>
  <Slides>155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0" baseType="lpstr">
      <vt:lpstr>Arial</vt:lpstr>
      <vt:lpstr>Calibri</vt:lpstr>
      <vt:lpstr>Calibri Light</vt:lpstr>
      <vt:lpstr>Courier New</vt:lpstr>
      <vt:lpstr>Office Theme</vt:lpstr>
      <vt:lpstr>Hardware design basics</vt:lpstr>
      <vt:lpstr>VHDL – a bit more formal introduction</vt:lpstr>
      <vt:lpstr>VHDL: example object definitions</vt:lpstr>
      <vt:lpstr>VHDL – a bit more formal: basic types</vt:lpstr>
      <vt:lpstr>VHDL – a bit more formal: basic types</vt:lpstr>
      <vt:lpstr>VHDL – a bit more formal: types</vt:lpstr>
      <vt:lpstr>VHDL – a bit more formal: physical types</vt:lpstr>
      <vt:lpstr>VHDL: arrays, example</vt:lpstr>
      <vt:lpstr>VHDL: arrays, example</vt:lpstr>
      <vt:lpstr>VHDL: records (structs), example</vt:lpstr>
      <vt:lpstr>VHDL: operations: relational</vt:lpstr>
      <vt:lpstr>VHDL: operations: logic</vt:lpstr>
      <vt:lpstr>VHDL: operations: Arithmetic</vt:lpstr>
      <vt:lpstr>VHDL: operations: Concatenation</vt:lpstr>
      <vt:lpstr>VHDL: design units</vt:lpstr>
      <vt:lpstr>VHDL: entity, formal syntax</vt:lpstr>
      <vt:lpstr>VHDL: entity - example</vt:lpstr>
      <vt:lpstr>VHDL: entity, example with generics</vt:lpstr>
      <vt:lpstr>VHDL: architecture, formal syntax</vt:lpstr>
      <vt:lpstr>VHDL: architecture, code example:</vt:lpstr>
      <vt:lpstr>VHDL: package </vt:lpstr>
      <vt:lpstr>VHDL: package usage  </vt:lpstr>
      <vt:lpstr>VHDL: concurrent &amp; sequential statements </vt:lpstr>
      <vt:lpstr>VHDL: concurrent statements </vt:lpstr>
      <vt:lpstr>VHDL: sequential statements </vt:lpstr>
      <vt:lpstr>VHDL: process (sequential statements):</vt:lpstr>
      <vt:lpstr>VHDL: process, sensitivity list:</vt:lpstr>
      <vt:lpstr>VHDL: process, wait statement:</vt:lpstr>
      <vt:lpstr>VHDL: process, wait statement:</vt:lpstr>
      <vt:lpstr>VHDL: process, signals vs variables</vt:lpstr>
      <vt:lpstr>VHDL: process, signals vs variables, example:</vt:lpstr>
      <vt:lpstr>VHDL: process, signals vs variables</vt:lpstr>
      <vt:lpstr>VHDL: Variable assignment (process only)</vt:lpstr>
      <vt:lpstr>VHDL: signal assignment</vt:lpstr>
      <vt:lpstr>VHDL: conditional signal assignment</vt:lpstr>
      <vt:lpstr>VHDL: selective signal assignment</vt:lpstr>
      <vt:lpstr>VHDL: sequential stm, if-statements, formal syntax</vt:lpstr>
      <vt:lpstr>VHDL: sequential stm, case-statements, formal syntax</vt:lpstr>
      <vt:lpstr>VHDL: sequential stm, while loops</vt:lpstr>
      <vt:lpstr>VHDL: sequential stm, for loops</vt:lpstr>
      <vt:lpstr>VHDL: generate statements, ‘if’</vt:lpstr>
      <vt:lpstr>VHDL: generate statements, ‘if’</vt:lpstr>
      <vt:lpstr>VHDL: generate statements, “for”</vt:lpstr>
      <vt:lpstr>VHDL: generate statements, ‘for’</vt:lpstr>
      <vt:lpstr>VHDL: function, just a syntax</vt:lpstr>
      <vt:lpstr>VHDL: procedure, just a syntax</vt:lpstr>
      <vt:lpstr>FPGAs</vt:lpstr>
      <vt:lpstr>Sequence 111 detection FSM</vt:lpstr>
      <vt:lpstr>Sync counter FSM</vt:lpstr>
      <vt:lpstr>Ethernet preamble detection FSM</vt:lpstr>
      <vt:lpstr>FPGAs..</vt:lpstr>
      <vt:lpstr>Sequence 111 detection, generalized</vt:lpstr>
      <vt:lpstr>Sync counter:</vt:lpstr>
      <vt:lpstr>Ethernet preamble detection</vt:lpstr>
      <vt:lpstr>FPGA</vt:lpstr>
      <vt:lpstr>FPGA, simplified configurable logic block</vt:lpstr>
      <vt:lpstr>LUT structure</vt:lpstr>
      <vt:lpstr>FPGA: CLBs in a real world, Spartan 6 example</vt:lpstr>
      <vt:lpstr>FPGA: Xilinx Spartan 6, SLICEX: </vt:lpstr>
      <vt:lpstr>FPGA: Xilinx Spartan 6, SLICEL: </vt:lpstr>
      <vt:lpstr>FPGA: Xilinx Spartan 6, SLICEM: </vt:lpstr>
      <vt:lpstr>Spartan 6, ¼ of SLICEX, configuration variants</vt:lpstr>
      <vt:lpstr>Spartan 6, ¼ of SLICEX config., variant 1</vt:lpstr>
      <vt:lpstr>Spartan 6, ¼ of SLICEX config., variant 2</vt:lpstr>
      <vt:lpstr>Spartan 6, ¼ of SLICEX config., variant 3</vt:lpstr>
      <vt:lpstr>Spartan 6, ¼ of SLICEX config., variant 4</vt:lpstr>
      <vt:lpstr>Spartan 6, ¼ of SLICEX config., variant 5</vt:lpstr>
      <vt:lpstr>Spartan 6, ¼ of SLICEX config., variant 6</vt:lpstr>
      <vt:lpstr>FPGA interconnects </vt:lpstr>
      <vt:lpstr>FPGA interconnects In the real world </vt:lpstr>
      <vt:lpstr>FPGA interconnects In the real world </vt:lpstr>
      <vt:lpstr>Spartan 6 XC6SLX9 structure, only slices </vt:lpstr>
      <vt:lpstr>Spartan 6 XC6SLX9, zoom in, local lines not displayed </vt:lpstr>
      <vt:lpstr>Spartan 6 XC6SLX9, further zoom in, no local lines </vt:lpstr>
      <vt:lpstr>Spartan 6 XC6SLX9, local lines displayed </vt:lpstr>
      <vt:lpstr>Spartan 6 XC6SLX9, further zoom in </vt:lpstr>
      <vt:lpstr>Spartan 6 XC6SLX9, further zoom in </vt:lpstr>
      <vt:lpstr>Spartan 6 XC6SLX9, at a max zoom </vt:lpstr>
      <vt:lpstr>PowerPoint Presentation</vt:lpstr>
      <vt:lpstr>Time to reveal some magic?</vt:lpstr>
      <vt:lpstr>Simple 8-bit CPU </vt:lpstr>
      <vt:lpstr>Our simple 8-bit CPU: architecture overview</vt:lpstr>
      <vt:lpstr>Our simple 8-bit CPU: architecture overview, cont.</vt:lpstr>
      <vt:lpstr>Our simple 8-bit CPU: instruction set</vt:lpstr>
      <vt:lpstr>Our simple 8-bit CPU: instruction set</vt:lpstr>
      <vt:lpstr>Our simple 8-bit CPU: instruction set</vt:lpstr>
      <vt:lpstr>Our simple 8-bit CPU: instruction set, cont.</vt:lpstr>
      <vt:lpstr>Our simple 8-bit CPU: instruction set, cont.</vt:lpstr>
      <vt:lpstr>Our simple 8-bit CPU: instruction set</vt:lpstr>
      <vt:lpstr>Our simple 8-bit CPU: instruction set</vt:lpstr>
      <vt:lpstr>Our simple 8-bit CPU: instruction set</vt:lpstr>
      <vt:lpstr>High-Level-Design</vt:lpstr>
      <vt:lpstr>Instruction execution cycle</vt:lpstr>
      <vt:lpstr>types.vhd</vt:lpstr>
      <vt:lpstr>opcodes.vhd</vt:lpstr>
      <vt:lpstr>RAM – memory.vhd</vt:lpstr>
      <vt:lpstr>RAM – memory.vhd</vt:lpstr>
      <vt:lpstr>pio.vhd – does nothing in the first cut (just a stub)</vt:lpstr>
      <vt:lpstr>alu.vhd – getting closer…</vt:lpstr>
      <vt:lpstr>alu.vhd – architecture</vt:lpstr>
      <vt:lpstr>core.vhd – the control unit with registers</vt:lpstr>
      <vt:lpstr>core.vhd</vt:lpstr>
      <vt:lpstr>core.vhd</vt:lpstr>
      <vt:lpstr>core.vhd</vt:lpstr>
      <vt:lpstr>RAM access sequence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TB_core.vhd – let’s test it</vt:lpstr>
      <vt:lpstr>RAM – memory.vhd – preloaded code</vt:lpstr>
      <vt:lpstr>TB_core.vhd – simulation run</vt:lpstr>
      <vt:lpstr>TB_core.vhd – simulation run – zoom in</vt:lpstr>
      <vt:lpstr>Can we do it without *HDL?</vt:lpstr>
      <vt:lpstr>PowerPoint Presentation</vt:lpstr>
      <vt:lpstr>Let’s look at the rest of the code</vt:lpstr>
      <vt:lpstr>types.vhd</vt:lpstr>
      <vt:lpstr>types.vhd</vt:lpstr>
      <vt:lpstr>opcodes.vhd</vt:lpstr>
      <vt:lpstr>opcodes.vhd</vt:lpstr>
      <vt:lpstr>opcodes.vhd</vt:lpstr>
      <vt:lpstr>opcodes.vhd</vt:lpstr>
      <vt:lpstr>core.vhd – remaining bits</vt:lpstr>
      <vt:lpstr>core.vhd – remaining bits</vt:lpstr>
      <vt:lpstr>core.vhd – remaining bits</vt:lpstr>
      <vt:lpstr>core.vhd – remaining bits</vt:lpstr>
      <vt:lpstr>core.vhd – remaining bits</vt:lpstr>
      <vt:lpstr>core.vhd – remaining bits</vt:lpstr>
      <vt:lpstr>alu.vhd – remaining bits</vt:lpstr>
      <vt:lpstr>alu.vhd – remaining bits</vt:lpstr>
      <vt:lpstr>memory.vhd – now with read_enable</vt:lpstr>
      <vt:lpstr>pio.vhd</vt:lpstr>
      <vt:lpstr>pio.vhd</vt:lpstr>
      <vt:lpstr>pio.vhd</vt:lpstr>
      <vt:lpstr>sevenseg.vhd</vt:lpstr>
      <vt:lpstr>sevenseg.vhd</vt:lpstr>
      <vt:lpstr>sevenseg.vhd</vt:lpstr>
      <vt:lpstr>sevenseg.vhd</vt:lpstr>
      <vt:lpstr>sevenseg.vhd</vt:lpstr>
      <vt:lpstr>soc.vhd – simply linking everything together</vt:lpstr>
      <vt:lpstr>Program…</vt:lpstr>
      <vt:lpstr>PowerPoint Presentation</vt:lpstr>
      <vt:lpstr>Expected result?</vt:lpstr>
      <vt:lpstr>Finally… </vt:lpstr>
      <vt:lpstr>PowerPoint Presentation</vt:lpstr>
      <vt:lpstr>PowerPoint Presentation</vt:lpstr>
      <vt:lpstr>What I didn’t tell you?</vt:lpstr>
      <vt:lpstr>Items not covered</vt:lpstr>
      <vt:lpstr>Appendix A. Xilinx Spartan 6 family summary</vt:lpstr>
      <vt:lpstr>Appendix B. Xilinx Virtex Ultrascale family summary</vt:lpstr>
      <vt:lpstr>Appendix C. Further reading</vt:lpstr>
      <vt:lpstr>Appendix D. Mimas V2 Dev 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Parshin</dc:creator>
  <cp:lastModifiedBy>Sergey Parshin</cp:lastModifiedBy>
  <cp:revision>156</cp:revision>
  <dcterms:created xsi:type="dcterms:W3CDTF">2019-09-30T15:43:21Z</dcterms:created>
  <dcterms:modified xsi:type="dcterms:W3CDTF">2019-10-21T16:19:22Z</dcterms:modified>
</cp:coreProperties>
</file>